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84" r:id="rId2"/>
    <p:sldId id="699" r:id="rId3"/>
    <p:sldId id="700" r:id="rId4"/>
    <p:sldId id="702" r:id="rId5"/>
    <p:sldId id="740" r:id="rId6"/>
    <p:sldId id="703" r:id="rId7"/>
    <p:sldId id="741" r:id="rId8"/>
    <p:sldId id="736" r:id="rId9"/>
    <p:sldId id="737" r:id="rId10"/>
    <p:sldId id="708" r:id="rId11"/>
    <p:sldId id="709" r:id="rId12"/>
    <p:sldId id="711" r:id="rId13"/>
    <p:sldId id="713" r:id="rId14"/>
    <p:sldId id="714" r:id="rId15"/>
    <p:sldId id="715" r:id="rId16"/>
    <p:sldId id="718" r:id="rId17"/>
    <p:sldId id="738" r:id="rId18"/>
    <p:sldId id="73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25695-FFAF-4EB1-8933-F9CE655E43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A5BE1F-710A-46C8-946A-2A60DA91F199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/>
            <a:t>Генеральный  директор</a:t>
          </a:r>
        </a:p>
      </dgm:t>
    </dgm:pt>
    <dgm:pt modelId="{7716F65A-C251-4432-888A-1CE7BC8FFF22}" type="parTrans" cxnId="{B1492033-11F6-43BC-A32D-7318DDA53D6B}">
      <dgm:prSet/>
      <dgm:spPr/>
      <dgm:t>
        <a:bodyPr/>
        <a:lstStyle/>
        <a:p>
          <a:endParaRPr lang="ru-RU"/>
        </a:p>
      </dgm:t>
    </dgm:pt>
    <dgm:pt modelId="{D084234B-5CE5-4FA6-AC82-CFE99DEA33B1}" type="sibTrans" cxnId="{B1492033-11F6-43BC-A32D-7318DDA53D6B}">
      <dgm:prSet/>
      <dgm:spPr/>
      <dgm:t>
        <a:bodyPr/>
        <a:lstStyle/>
        <a:p>
          <a:endParaRPr lang="ru-RU"/>
        </a:p>
      </dgm:t>
    </dgm:pt>
    <dgm:pt modelId="{20C7B356-7C48-472B-832A-1795F32ABC53}">
      <dgm:prSet/>
      <dgm:spPr>
        <a:solidFill>
          <a:srgbClr val="499BD5"/>
        </a:solidFill>
      </dgm:spPr>
      <dgm:t>
        <a:bodyPr/>
        <a:lstStyle/>
        <a:p>
          <a:r>
            <a:rPr lang="ru-RU" dirty="0"/>
            <a:t>Директор ДЦ</a:t>
          </a:r>
        </a:p>
      </dgm:t>
    </dgm:pt>
    <dgm:pt modelId="{E309901D-4CD0-401A-B5D1-BC36131FD861}" type="parTrans" cxnId="{B10786EE-D3C6-41FF-82EC-F10E65AE2132}">
      <dgm:prSet/>
      <dgm:spPr>
        <a:solidFill>
          <a:srgbClr val="499BD5"/>
        </a:solidFill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8ACC7DF0-99E8-4EDC-A6BA-A7546181D413}" type="sibTrans" cxnId="{B10786EE-D3C6-41FF-82EC-F10E65AE2132}">
      <dgm:prSet/>
      <dgm:spPr/>
      <dgm:t>
        <a:bodyPr/>
        <a:lstStyle/>
        <a:p>
          <a:endParaRPr lang="ru-RU"/>
        </a:p>
      </dgm:t>
    </dgm:pt>
    <dgm:pt modelId="{2778C7E1-6CE3-4C64-9647-DD8F05637A82}">
      <dgm:prSet/>
      <dgm:spPr>
        <a:solidFill>
          <a:srgbClr val="499BD5"/>
        </a:solidFill>
      </dgm:spPr>
      <dgm:t>
        <a:bodyPr/>
        <a:lstStyle/>
        <a:p>
          <a:r>
            <a:rPr lang="ru-RU" dirty="0"/>
            <a:t>Руководитель клиентской службы</a:t>
          </a:r>
        </a:p>
      </dgm:t>
    </dgm:pt>
    <dgm:pt modelId="{D640361C-1CC7-4E93-99D0-2B8BF896B79B}" type="parTrans" cxnId="{D3B8DAEC-D149-400F-B33E-50FEF8E12565}">
      <dgm:prSet/>
      <dgm:spPr>
        <a:solidFill>
          <a:srgbClr val="499BD5"/>
        </a:solidFill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65AECF3F-9677-41B2-9BD4-314E3D41D371}" type="sibTrans" cxnId="{D3B8DAEC-D149-400F-B33E-50FEF8E12565}">
      <dgm:prSet/>
      <dgm:spPr/>
      <dgm:t>
        <a:bodyPr/>
        <a:lstStyle/>
        <a:p>
          <a:endParaRPr lang="ru-RU"/>
        </a:p>
      </dgm:t>
    </dgm:pt>
    <dgm:pt modelId="{F0974E97-1AE2-4842-B9A9-EDD9DC4C696A}">
      <dgm:prSet/>
      <dgm:spPr>
        <a:solidFill>
          <a:srgbClr val="499BD5"/>
        </a:solidFill>
      </dgm:spPr>
      <dgm:t>
        <a:bodyPr/>
        <a:lstStyle/>
        <a:p>
          <a:r>
            <a:rPr lang="ru-RU" dirty="0"/>
            <a:t>Руководитель послепродажного обслуживания</a:t>
          </a:r>
        </a:p>
      </dgm:t>
    </dgm:pt>
    <dgm:pt modelId="{83488D50-F300-4B0B-B26A-494E5DA050F8}" type="parTrans" cxnId="{12C3113C-563A-45D8-BF69-95787EF86320}">
      <dgm:prSet/>
      <dgm:spPr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C95E0EF5-1468-4228-BE86-1C67BF0DE9BA}" type="sibTrans" cxnId="{12C3113C-563A-45D8-BF69-95787EF86320}">
      <dgm:prSet/>
      <dgm:spPr/>
      <dgm:t>
        <a:bodyPr/>
        <a:lstStyle/>
        <a:p>
          <a:endParaRPr lang="ru-RU"/>
        </a:p>
      </dgm:t>
    </dgm:pt>
    <dgm:pt modelId="{B86BCF86-5E1C-4B15-BA2C-5D0E6908B532}">
      <dgm:prSet/>
      <dgm:spPr>
        <a:solidFill>
          <a:srgbClr val="499BD5"/>
        </a:solidFill>
      </dgm:spPr>
      <dgm:t>
        <a:bodyPr/>
        <a:lstStyle/>
        <a:p>
          <a:r>
            <a:rPr lang="ru-RU" dirty="0"/>
            <a:t>Маркетолог</a:t>
          </a:r>
        </a:p>
      </dgm:t>
    </dgm:pt>
    <dgm:pt modelId="{C3DD62AC-ABEB-40CC-84B6-5214D6B23852}" type="parTrans" cxnId="{745FC555-A04E-4CD2-9475-76A8A00C0262}">
      <dgm:prSet/>
      <dgm:spPr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DBF69DC8-0814-41F8-A480-08F59B149043}" type="sibTrans" cxnId="{745FC555-A04E-4CD2-9475-76A8A00C0262}">
      <dgm:prSet/>
      <dgm:spPr/>
      <dgm:t>
        <a:bodyPr/>
        <a:lstStyle/>
        <a:p>
          <a:endParaRPr lang="ru-RU"/>
        </a:p>
      </dgm:t>
    </dgm:pt>
    <dgm:pt modelId="{69933AF2-C56C-4A5E-9BA4-CF972DFD0AC3}">
      <dgm:prSet/>
      <dgm:spPr>
        <a:solidFill>
          <a:srgbClr val="499BD5"/>
        </a:solidFill>
      </dgm:spPr>
      <dgm:t>
        <a:bodyPr/>
        <a:lstStyle/>
        <a:p>
          <a:r>
            <a:rPr lang="ru-RU" dirty="0"/>
            <a:t>Руководитель отдела продаж</a:t>
          </a:r>
        </a:p>
      </dgm:t>
    </dgm:pt>
    <dgm:pt modelId="{CFE1EDE1-1D6B-47C7-B1CA-9DED9E8E3276}" type="parTrans" cxnId="{93620F98-045F-4649-A9D5-57C83A3AEA76}">
      <dgm:prSet/>
      <dgm:spPr>
        <a:solidFill>
          <a:srgbClr val="499BD5"/>
        </a:solidFill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58E1CF91-A81D-42AD-B61D-20D50EE11EF0}" type="sibTrans" cxnId="{93620F98-045F-4649-A9D5-57C83A3AEA76}">
      <dgm:prSet/>
      <dgm:spPr/>
      <dgm:t>
        <a:bodyPr/>
        <a:lstStyle/>
        <a:p>
          <a:endParaRPr lang="ru-RU"/>
        </a:p>
      </dgm:t>
    </dgm:pt>
    <dgm:pt modelId="{09C77253-4337-4DC9-8DBB-E31B57518F95}">
      <dgm:prSet/>
      <dgm:spPr>
        <a:solidFill>
          <a:srgbClr val="499BD5"/>
        </a:solidFill>
      </dgm:spPr>
      <dgm:t>
        <a:bodyPr/>
        <a:lstStyle/>
        <a:p>
          <a:r>
            <a:rPr lang="ru-RU"/>
            <a:t>Мастер-консультант</a:t>
          </a:r>
        </a:p>
      </dgm:t>
    </dgm:pt>
    <dgm:pt modelId="{3C898719-58C1-4D0E-BC62-22E90932D6FA}" type="parTrans" cxnId="{E9727C8E-2983-4D56-B266-42BBB10A340F}">
      <dgm:prSet/>
      <dgm:spPr>
        <a:solidFill>
          <a:srgbClr val="499BD5"/>
        </a:solidFill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B73C7726-4090-43E1-A817-84AEC85F17B5}" type="sibTrans" cxnId="{E9727C8E-2983-4D56-B266-42BBB10A340F}">
      <dgm:prSet/>
      <dgm:spPr/>
      <dgm:t>
        <a:bodyPr/>
        <a:lstStyle/>
        <a:p>
          <a:endParaRPr lang="ru-RU"/>
        </a:p>
      </dgm:t>
    </dgm:pt>
    <dgm:pt modelId="{66F606DF-649E-4D49-8236-C830CC49552D}">
      <dgm:prSet/>
      <dgm:spPr>
        <a:solidFill>
          <a:srgbClr val="499BD5"/>
        </a:solidFill>
      </dgm:spPr>
      <dgm:t>
        <a:bodyPr/>
        <a:lstStyle/>
        <a:p>
          <a:r>
            <a:rPr lang="ru-RU"/>
            <a:t>Продавец</a:t>
          </a:r>
        </a:p>
      </dgm:t>
    </dgm:pt>
    <dgm:pt modelId="{C638ACAE-43C9-4A79-85DE-583B6522FCC2}" type="parTrans" cxnId="{0233C1A9-9A1B-4601-ADC2-CC6B77EA1C62}">
      <dgm:prSet/>
      <dgm:spPr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A9F0EF5C-285D-49C7-8E67-4F758AE8E32A}" type="sibTrans" cxnId="{0233C1A9-9A1B-4601-ADC2-CC6B77EA1C62}">
      <dgm:prSet/>
      <dgm:spPr/>
      <dgm:t>
        <a:bodyPr/>
        <a:lstStyle/>
        <a:p>
          <a:endParaRPr lang="ru-RU"/>
        </a:p>
      </dgm:t>
    </dgm:pt>
    <dgm:pt modelId="{E0B00FE4-F2C0-4AF9-9044-622BC2BD9BDE}">
      <dgm:prSet/>
      <dgm:spPr>
        <a:solidFill>
          <a:srgbClr val="499BD5"/>
        </a:solidFill>
      </dgm:spPr>
      <dgm:t>
        <a:bodyPr/>
        <a:lstStyle/>
        <a:p>
          <a:r>
            <a:rPr lang="ru-RU"/>
            <a:t>Старший продавец</a:t>
          </a:r>
        </a:p>
      </dgm:t>
    </dgm:pt>
    <dgm:pt modelId="{67E23937-641C-4904-B1E1-6EC86ADDE3EA}" type="parTrans" cxnId="{754308EA-C439-4E2A-8FC0-D190D3F51A9E}">
      <dgm:prSet/>
      <dgm:spPr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833B4F6B-FE49-452F-A8AD-6F6EF4781920}" type="sibTrans" cxnId="{754308EA-C439-4E2A-8FC0-D190D3F51A9E}">
      <dgm:prSet/>
      <dgm:spPr/>
      <dgm:t>
        <a:bodyPr/>
        <a:lstStyle/>
        <a:p>
          <a:endParaRPr lang="ru-RU"/>
        </a:p>
      </dgm:t>
    </dgm:pt>
    <dgm:pt modelId="{7111AA18-B985-49C0-B85E-37B78878E302}">
      <dgm:prSet/>
      <dgm:spPr>
        <a:solidFill>
          <a:srgbClr val="499BD5"/>
        </a:solidFill>
      </dgm:spPr>
      <dgm:t>
        <a:bodyPr/>
        <a:lstStyle/>
        <a:p>
          <a:r>
            <a:rPr lang="ru-RU" dirty="0"/>
            <a:t>Продавец</a:t>
          </a:r>
        </a:p>
      </dgm:t>
    </dgm:pt>
    <dgm:pt modelId="{700A77BF-A51D-4D52-A1EA-6A5CA8256276}" type="parTrans" cxnId="{83FC76F4-E663-43C8-96E2-BAEC57F56F10}">
      <dgm:prSet/>
      <dgm:spPr>
        <a:solidFill>
          <a:srgbClr val="499BD5"/>
        </a:solidFill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A1EA3EF1-1EE3-4C26-B28A-8F4A42E5BE79}" type="sibTrans" cxnId="{83FC76F4-E663-43C8-96E2-BAEC57F56F10}">
      <dgm:prSet/>
      <dgm:spPr/>
      <dgm:t>
        <a:bodyPr/>
        <a:lstStyle/>
        <a:p>
          <a:endParaRPr lang="ru-RU"/>
        </a:p>
      </dgm:t>
    </dgm:pt>
    <dgm:pt modelId="{9E28009A-5EBF-431B-ACE4-B3D25773A1A9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/>
            <a:t>Логист</a:t>
          </a:r>
        </a:p>
      </dgm:t>
    </dgm:pt>
    <dgm:pt modelId="{6575BAC7-D850-437E-A228-4DE224F8C0DF}" type="parTrans" cxnId="{FF9AF468-6034-42B3-8B81-F00EBAF2B581}">
      <dgm:prSet/>
      <dgm:spPr>
        <a:solidFill>
          <a:srgbClr val="499BD5"/>
        </a:solidFill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FEEB5004-3957-4792-9A35-34E1CFE83C22}" type="sibTrans" cxnId="{FF9AF468-6034-42B3-8B81-F00EBAF2B581}">
      <dgm:prSet/>
      <dgm:spPr/>
      <dgm:t>
        <a:bodyPr/>
        <a:lstStyle/>
        <a:p>
          <a:endParaRPr lang="ru-RU"/>
        </a:p>
      </dgm:t>
    </dgm:pt>
    <dgm:pt modelId="{1079D85F-9168-4473-9B9B-BEF93295CD58}">
      <dgm:prSet/>
      <dgm:spPr>
        <a:solidFill>
          <a:srgbClr val="499BD5"/>
        </a:solidFill>
      </dgm:spPr>
      <dgm:t>
        <a:bodyPr/>
        <a:lstStyle/>
        <a:p>
          <a:r>
            <a:rPr lang="ru-RU"/>
            <a:t>Механик</a:t>
          </a:r>
        </a:p>
      </dgm:t>
    </dgm:pt>
    <dgm:pt modelId="{A0AE251F-DF42-4C23-96DD-437F0E4283FB}" type="parTrans" cxnId="{3764DA3D-3FA5-4C89-86F3-573346FA1134}">
      <dgm:prSet/>
      <dgm:spPr>
        <a:solidFill>
          <a:srgbClr val="499BD5"/>
        </a:solidFill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628DA9CB-0C5D-4DB2-BDA6-744DFB683DBB}" type="sibTrans" cxnId="{3764DA3D-3FA5-4C89-86F3-573346FA1134}">
      <dgm:prSet/>
      <dgm:spPr/>
      <dgm:t>
        <a:bodyPr/>
        <a:lstStyle/>
        <a:p>
          <a:endParaRPr lang="ru-RU"/>
        </a:p>
      </dgm:t>
    </dgm:pt>
    <dgm:pt modelId="{B832AE82-975A-414A-80FB-861733048427}">
      <dgm:prSet/>
      <dgm:spPr>
        <a:solidFill>
          <a:srgbClr val="499BD5"/>
        </a:solidFill>
      </dgm:spPr>
      <dgm:t>
        <a:bodyPr/>
        <a:lstStyle/>
        <a:p>
          <a:r>
            <a:rPr lang="ru-RU"/>
            <a:t>Механик</a:t>
          </a:r>
        </a:p>
      </dgm:t>
    </dgm:pt>
    <dgm:pt modelId="{89F6C957-F145-443D-86BA-ED7027BFD534}" type="parTrans" cxnId="{8867C156-5A58-43D4-9E3C-6B79D482BB8B}">
      <dgm:prSet/>
      <dgm:spPr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1ADD5112-7D48-4D76-94DD-B8E11D452352}" type="sibTrans" cxnId="{8867C156-5A58-43D4-9E3C-6B79D482BB8B}">
      <dgm:prSet/>
      <dgm:spPr/>
      <dgm:t>
        <a:bodyPr/>
        <a:lstStyle/>
        <a:p>
          <a:endParaRPr lang="ru-RU"/>
        </a:p>
      </dgm:t>
    </dgm:pt>
    <dgm:pt modelId="{E0B77826-B117-4246-B65D-4147F8513748}">
      <dgm:prSet/>
      <dgm:spPr>
        <a:solidFill>
          <a:srgbClr val="499BD5"/>
        </a:solidFill>
      </dgm:spPr>
      <dgm:t>
        <a:bodyPr/>
        <a:lstStyle/>
        <a:p>
          <a:r>
            <a:rPr lang="ru-RU" dirty="0"/>
            <a:t>Специалист по гарантии</a:t>
          </a:r>
        </a:p>
      </dgm:t>
    </dgm:pt>
    <dgm:pt modelId="{35807D15-B653-4D2D-8914-64DD9C6E54F3}" type="parTrans" cxnId="{42DBB079-B300-429F-82B2-C94AF1CD649A}">
      <dgm:prSet/>
      <dgm:spPr>
        <a:ln>
          <a:solidFill>
            <a:srgbClr val="499BD5"/>
          </a:solidFill>
        </a:ln>
      </dgm:spPr>
      <dgm:t>
        <a:bodyPr/>
        <a:lstStyle/>
        <a:p>
          <a:endParaRPr lang="ru-RU"/>
        </a:p>
      </dgm:t>
    </dgm:pt>
    <dgm:pt modelId="{3DB3C52E-8A98-4E57-BE9B-942D42988D6F}" type="sibTrans" cxnId="{42DBB079-B300-429F-82B2-C94AF1CD649A}">
      <dgm:prSet/>
      <dgm:spPr/>
      <dgm:t>
        <a:bodyPr/>
        <a:lstStyle/>
        <a:p>
          <a:endParaRPr lang="ru-RU"/>
        </a:p>
      </dgm:t>
    </dgm:pt>
    <dgm:pt modelId="{1CFE0FC0-0608-475D-99F2-0F447CC0DFB2}">
      <dgm:prSet/>
      <dgm:spPr>
        <a:solidFill>
          <a:srgbClr val="499BD5"/>
        </a:solidFill>
      </dgm:spPr>
      <dgm:t>
        <a:bodyPr/>
        <a:lstStyle/>
        <a:p>
          <a:r>
            <a:rPr lang="ru-RU" dirty="0"/>
            <a:t>Выделенный персонал </a:t>
          </a:r>
          <a:r>
            <a:rPr lang="en-US" dirty="0"/>
            <a:t>SKYWELL</a:t>
          </a:r>
          <a:endParaRPr lang="ru-RU" dirty="0"/>
        </a:p>
      </dgm:t>
    </dgm:pt>
    <dgm:pt modelId="{E03C0998-DACC-4C8E-B2FC-85130D962E1F}" type="parTrans" cxnId="{B987118D-59BA-48E5-878A-C28CC7B3E3B2}">
      <dgm:prSet/>
      <dgm:spPr/>
      <dgm:t>
        <a:bodyPr/>
        <a:lstStyle/>
        <a:p>
          <a:endParaRPr lang="ru-RU"/>
        </a:p>
      </dgm:t>
    </dgm:pt>
    <dgm:pt modelId="{9417A9D0-2E4D-4318-A2D7-F26F9C402DF6}" type="sibTrans" cxnId="{B987118D-59BA-48E5-878A-C28CC7B3E3B2}">
      <dgm:prSet/>
      <dgm:spPr/>
      <dgm:t>
        <a:bodyPr/>
        <a:lstStyle/>
        <a:p>
          <a:endParaRPr lang="ru-RU"/>
        </a:p>
      </dgm:t>
    </dgm:pt>
    <dgm:pt modelId="{17605807-64EB-4D59-BB09-045CAF6C4D3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/>
            <a:t>Совмещение с другими брендами</a:t>
          </a:r>
        </a:p>
      </dgm:t>
    </dgm:pt>
    <dgm:pt modelId="{10FA942E-EA42-4DBF-8156-B21E760F4D27}" type="parTrans" cxnId="{AF64A801-3AE4-4BA2-9294-FF731428BE22}">
      <dgm:prSet/>
      <dgm:spPr/>
      <dgm:t>
        <a:bodyPr/>
        <a:lstStyle/>
        <a:p>
          <a:endParaRPr lang="ru-RU"/>
        </a:p>
      </dgm:t>
    </dgm:pt>
    <dgm:pt modelId="{687D18C0-3AAE-4231-93A7-92F7FF0BE190}" type="sibTrans" cxnId="{AF64A801-3AE4-4BA2-9294-FF731428BE22}">
      <dgm:prSet/>
      <dgm:spPr/>
      <dgm:t>
        <a:bodyPr/>
        <a:lstStyle/>
        <a:p>
          <a:endParaRPr lang="ru-RU"/>
        </a:p>
      </dgm:t>
    </dgm:pt>
    <dgm:pt modelId="{A8D219C6-F9B2-4B55-91B5-A0ABA8FA5978}" type="pres">
      <dgm:prSet presAssocID="{BD925695-FFAF-4EB1-8933-F9CE655E43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57C8DB-9F51-4283-9CBF-4141B99E6BC5}" type="pres">
      <dgm:prSet presAssocID="{95A5BE1F-710A-46C8-946A-2A60DA91F199}" presName="hierRoot1" presStyleCnt="0">
        <dgm:presLayoutVars>
          <dgm:hierBranch val="init"/>
        </dgm:presLayoutVars>
      </dgm:prSet>
      <dgm:spPr/>
    </dgm:pt>
    <dgm:pt modelId="{2CEA5BB2-5D1A-48D7-BC14-1ED391A48C03}" type="pres">
      <dgm:prSet presAssocID="{95A5BE1F-710A-46C8-946A-2A60DA91F199}" presName="rootComposite1" presStyleCnt="0"/>
      <dgm:spPr/>
    </dgm:pt>
    <dgm:pt modelId="{2873F0E4-98D0-4B36-AF9B-69220C191169}" type="pres">
      <dgm:prSet presAssocID="{95A5BE1F-710A-46C8-946A-2A60DA91F199}" presName="rootText1" presStyleLbl="node0" presStyleIdx="0" presStyleCnt="3">
        <dgm:presLayoutVars>
          <dgm:chPref val="3"/>
        </dgm:presLayoutVars>
      </dgm:prSet>
      <dgm:spPr/>
    </dgm:pt>
    <dgm:pt modelId="{5410CC20-90E7-40DF-A246-1D4D85952534}" type="pres">
      <dgm:prSet presAssocID="{95A5BE1F-710A-46C8-946A-2A60DA91F199}" presName="rootConnector1" presStyleLbl="node1" presStyleIdx="0" presStyleCnt="0"/>
      <dgm:spPr/>
    </dgm:pt>
    <dgm:pt modelId="{8B4774EE-58F9-418E-9E32-65D05E375EEC}" type="pres">
      <dgm:prSet presAssocID="{95A5BE1F-710A-46C8-946A-2A60DA91F199}" presName="hierChild2" presStyleCnt="0"/>
      <dgm:spPr/>
    </dgm:pt>
    <dgm:pt modelId="{B8281E55-3FF6-4194-B399-137F1F7175F0}" type="pres">
      <dgm:prSet presAssocID="{E309901D-4CD0-401A-B5D1-BC36131FD861}" presName="Name37" presStyleLbl="parChTrans1D2" presStyleIdx="0" presStyleCnt="1"/>
      <dgm:spPr/>
    </dgm:pt>
    <dgm:pt modelId="{5B9A1E37-2B51-4F3B-A2FE-F360FB2F893A}" type="pres">
      <dgm:prSet presAssocID="{20C7B356-7C48-472B-832A-1795F32ABC53}" presName="hierRoot2" presStyleCnt="0">
        <dgm:presLayoutVars>
          <dgm:hierBranch val="init"/>
        </dgm:presLayoutVars>
      </dgm:prSet>
      <dgm:spPr/>
    </dgm:pt>
    <dgm:pt modelId="{4B9451A0-5D1A-4209-B71D-472EA538FE14}" type="pres">
      <dgm:prSet presAssocID="{20C7B356-7C48-472B-832A-1795F32ABC53}" presName="rootComposite" presStyleCnt="0"/>
      <dgm:spPr/>
    </dgm:pt>
    <dgm:pt modelId="{8BCA6AD0-36F3-4093-8AC8-3D4DF6F0D4FE}" type="pres">
      <dgm:prSet presAssocID="{20C7B356-7C48-472B-832A-1795F32ABC53}" presName="rootText" presStyleLbl="node2" presStyleIdx="0" presStyleCnt="1" custLinFactNeighborY="5410">
        <dgm:presLayoutVars>
          <dgm:chPref val="3"/>
        </dgm:presLayoutVars>
      </dgm:prSet>
      <dgm:spPr/>
    </dgm:pt>
    <dgm:pt modelId="{2F8C9234-D388-4E2C-841C-EE28F23B3277}" type="pres">
      <dgm:prSet presAssocID="{20C7B356-7C48-472B-832A-1795F32ABC53}" presName="rootConnector" presStyleLbl="node2" presStyleIdx="0" presStyleCnt="1"/>
      <dgm:spPr/>
    </dgm:pt>
    <dgm:pt modelId="{51310C99-D40B-4E8C-8970-286275BDCC62}" type="pres">
      <dgm:prSet presAssocID="{20C7B356-7C48-472B-832A-1795F32ABC53}" presName="hierChild4" presStyleCnt="0"/>
      <dgm:spPr/>
    </dgm:pt>
    <dgm:pt modelId="{75798DF7-E1A8-4ABD-8EED-D87958DDCD11}" type="pres">
      <dgm:prSet presAssocID="{CFE1EDE1-1D6B-47C7-B1CA-9DED9E8E3276}" presName="Name37" presStyleLbl="parChTrans1D3" presStyleIdx="0" presStyleCnt="4"/>
      <dgm:spPr/>
    </dgm:pt>
    <dgm:pt modelId="{A0B7AE68-A82D-42FD-8BB2-ABD37DFAC8C8}" type="pres">
      <dgm:prSet presAssocID="{69933AF2-C56C-4A5E-9BA4-CF972DFD0AC3}" presName="hierRoot2" presStyleCnt="0">
        <dgm:presLayoutVars>
          <dgm:hierBranch val="init"/>
        </dgm:presLayoutVars>
      </dgm:prSet>
      <dgm:spPr/>
    </dgm:pt>
    <dgm:pt modelId="{31350740-3853-441D-B9D0-543EDDF949A2}" type="pres">
      <dgm:prSet presAssocID="{69933AF2-C56C-4A5E-9BA4-CF972DFD0AC3}" presName="rootComposite" presStyleCnt="0"/>
      <dgm:spPr/>
    </dgm:pt>
    <dgm:pt modelId="{939894E1-26C0-40BA-A881-F97E879D7528}" type="pres">
      <dgm:prSet presAssocID="{69933AF2-C56C-4A5E-9BA4-CF972DFD0AC3}" presName="rootText" presStyleLbl="node3" presStyleIdx="0" presStyleCnt="4" custLinFactNeighborX="-39430" custLinFactNeighborY="16398">
        <dgm:presLayoutVars>
          <dgm:chPref val="3"/>
        </dgm:presLayoutVars>
      </dgm:prSet>
      <dgm:spPr/>
    </dgm:pt>
    <dgm:pt modelId="{C556E32D-F8EE-486B-8988-FA6A0FF07D18}" type="pres">
      <dgm:prSet presAssocID="{69933AF2-C56C-4A5E-9BA4-CF972DFD0AC3}" presName="rootConnector" presStyleLbl="node3" presStyleIdx="0" presStyleCnt="4"/>
      <dgm:spPr/>
    </dgm:pt>
    <dgm:pt modelId="{2E3BEF12-DBA1-4F7E-845F-23E638394CF0}" type="pres">
      <dgm:prSet presAssocID="{69933AF2-C56C-4A5E-9BA4-CF972DFD0AC3}" presName="hierChild4" presStyleCnt="0"/>
      <dgm:spPr/>
    </dgm:pt>
    <dgm:pt modelId="{598450D7-2DCB-4F56-9F21-5D8B2E070E5E}" type="pres">
      <dgm:prSet presAssocID="{67E23937-641C-4904-B1E1-6EC86ADDE3EA}" presName="Name37" presStyleLbl="parChTrans1D4" presStyleIdx="0" presStyleCnt="8"/>
      <dgm:spPr/>
    </dgm:pt>
    <dgm:pt modelId="{5168BEAA-B761-44C4-A5C8-7251B7FFF7EA}" type="pres">
      <dgm:prSet presAssocID="{E0B00FE4-F2C0-4AF9-9044-622BC2BD9BDE}" presName="hierRoot2" presStyleCnt="0">
        <dgm:presLayoutVars>
          <dgm:hierBranch val="init"/>
        </dgm:presLayoutVars>
      </dgm:prSet>
      <dgm:spPr/>
    </dgm:pt>
    <dgm:pt modelId="{67405D31-0D52-453F-AC8F-56FCC88412AE}" type="pres">
      <dgm:prSet presAssocID="{E0B00FE4-F2C0-4AF9-9044-622BC2BD9BDE}" presName="rootComposite" presStyleCnt="0"/>
      <dgm:spPr/>
    </dgm:pt>
    <dgm:pt modelId="{09784689-A1BC-4804-842A-712373A1C3CC}" type="pres">
      <dgm:prSet presAssocID="{E0B00FE4-F2C0-4AF9-9044-622BC2BD9BDE}" presName="rootText" presStyleLbl="node4" presStyleIdx="0" presStyleCnt="8" custLinFactNeighborX="-39430" custLinFactNeighborY="16398">
        <dgm:presLayoutVars>
          <dgm:chPref val="3"/>
        </dgm:presLayoutVars>
      </dgm:prSet>
      <dgm:spPr/>
    </dgm:pt>
    <dgm:pt modelId="{58BAE0D8-9B0A-43F4-9F45-128F49AD4B84}" type="pres">
      <dgm:prSet presAssocID="{E0B00FE4-F2C0-4AF9-9044-622BC2BD9BDE}" presName="rootConnector" presStyleLbl="node4" presStyleIdx="0" presStyleCnt="8"/>
      <dgm:spPr/>
    </dgm:pt>
    <dgm:pt modelId="{CFA7D411-78AC-4AE6-BC9F-46193E7F32F7}" type="pres">
      <dgm:prSet presAssocID="{E0B00FE4-F2C0-4AF9-9044-622BC2BD9BDE}" presName="hierChild4" presStyleCnt="0"/>
      <dgm:spPr/>
    </dgm:pt>
    <dgm:pt modelId="{94F70550-5AB1-4499-AB79-F0AD8C4A91E9}" type="pres">
      <dgm:prSet presAssocID="{E0B00FE4-F2C0-4AF9-9044-622BC2BD9BDE}" presName="hierChild5" presStyleCnt="0"/>
      <dgm:spPr/>
    </dgm:pt>
    <dgm:pt modelId="{AB59987E-F873-44E1-9DC0-2C232F7BB883}" type="pres">
      <dgm:prSet presAssocID="{C638ACAE-43C9-4A79-85DE-583B6522FCC2}" presName="Name37" presStyleLbl="parChTrans1D4" presStyleIdx="1" presStyleCnt="8"/>
      <dgm:spPr/>
    </dgm:pt>
    <dgm:pt modelId="{5F5FEDB6-74A9-4A5D-9011-33F872FD2DC3}" type="pres">
      <dgm:prSet presAssocID="{66F606DF-649E-4D49-8236-C830CC49552D}" presName="hierRoot2" presStyleCnt="0">
        <dgm:presLayoutVars>
          <dgm:hierBranch val="init"/>
        </dgm:presLayoutVars>
      </dgm:prSet>
      <dgm:spPr/>
    </dgm:pt>
    <dgm:pt modelId="{79302F6B-3AA5-4FA6-804F-FECDDA3EFC76}" type="pres">
      <dgm:prSet presAssocID="{66F606DF-649E-4D49-8236-C830CC49552D}" presName="rootComposite" presStyleCnt="0"/>
      <dgm:spPr/>
    </dgm:pt>
    <dgm:pt modelId="{FA857495-8CE9-4E2C-BFD8-254D532BDC17}" type="pres">
      <dgm:prSet presAssocID="{66F606DF-649E-4D49-8236-C830CC49552D}" presName="rootText" presStyleLbl="node4" presStyleIdx="1" presStyleCnt="8" custLinFactNeighborX="-39430" custLinFactNeighborY="16398">
        <dgm:presLayoutVars>
          <dgm:chPref val="3"/>
        </dgm:presLayoutVars>
      </dgm:prSet>
      <dgm:spPr/>
    </dgm:pt>
    <dgm:pt modelId="{B991D0C9-E605-43D1-8461-E29853C95042}" type="pres">
      <dgm:prSet presAssocID="{66F606DF-649E-4D49-8236-C830CC49552D}" presName="rootConnector" presStyleLbl="node4" presStyleIdx="1" presStyleCnt="8"/>
      <dgm:spPr/>
    </dgm:pt>
    <dgm:pt modelId="{0BCC65DE-E2C4-4A13-BBBD-F30B92C0212F}" type="pres">
      <dgm:prSet presAssocID="{66F606DF-649E-4D49-8236-C830CC49552D}" presName="hierChild4" presStyleCnt="0"/>
      <dgm:spPr/>
    </dgm:pt>
    <dgm:pt modelId="{653A4A17-A487-4564-BACE-B98E9B93B5B0}" type="pres">
      <dgm:prSet presAssocID="{66F606DF-649E-4D49-8236-C830CC49552D}" presName="hierChild5" presStyleCnt="0"/>
      <dgm:spPr/>
    </dgm:pt>
    <dgm:pt modelId="{AFBF8A28-A74A-4843-885A-9914FCD899D7}" type="pres">
      <dgm:prSet presAssocID="{700A77BF-A51D-4D52-A1EA-6A5CA8256276}" presName="Name37" presStyleLbl="parChTrans1D4" presStyleIdx="2" presStyleCnt="8"/>
      <dgm:spPr/>
    </dgm:pt>
    <dgm:pt modelId="{A1895763-FB6B-4F27-B987-69609C2DDC05}" type="pres">
      <dgm:prSet presAssocID="{7111AA18-B985-49C0-B85E-37B78878E302}" presName="hierRoot2" presStyleCnt="0">
        <dgm:presLayoutVars>
          <dgm:hierBranch val="init"/>
        </dgm:presLayoutVars>
      </dgm:prSet>
      <dgm:spPr/>
    </dgm:pt>
    <dgm:pt modelId="{03565A0A-4CCD-487E-8B29-B72F53206F83}" type="pres">
      <dgm:prSet presAssocID="{7111AA18-B985-49C0-B85E-37B78878E302}" presName="rootComposite" presStyleCnt="0"/>
      <dgm:spPr/>
    </dgm:pt>
    <dgm:pt modelId="{E1600134-9DB8-45BB-B82B-31C5A5E58155}" type="pres">
      <dgm:prSet presAssocID="{7111AA18-B985-49C0-B85E-37B78878E302}" presName="rootText" presStyleLbl="node4" presStyleIdx="2" presStyleCnt="8" custLinFactNeighborX="-39430" custLinFactNeighborY="16398">
        <dgm:presLayoutVars>
          <dgm:chPref val="3"/>
        </dgm:presLayoutVars>
      </dgm:prSet>
      <dgm:spPr/>
    </dgm:pt>
    <dgm:pt modelId="{63653E69-82B2-4D53-83E9-21E11C0D5D68}" type="pres">
      <dgm:prSet presAssocID="{7111AA18-B985-49C0-B85E-37B78878E302}" presName="rootConnector" presStyleLbl="node4" presStyleIdx="2" presStyleCnt="8"/>
      <dgm:spPr/>
    </dgm:pt>
    <dgm:pt modelId="{9ECD78AF-B820-414E-BE71-D31831422BD5}" type="pres">
      <dgm:prSet presAssocID="{7111AA18-B985-49C0-B85E-37B78878E302}" presName="hierChild4" presStyleCnt="0"/>
      <dgm:spPr/>
    </dgm:pt>
    <dgm:pt modelId="{20CE14FB-9DDB-449D-8844-17C76F83F263}" type="pres">
      <dgm:prSet presAssocID="{7111AA18-B985-49C0-B85E-37B78878E302}" presName="hierChild5" presStyleCnt="0"/>
      <dgm:spPr/>
    </dgm:pt>
    <dgm:pt modelId="{125F8801-4F3B-40E2-8CBE-C93B4BE708D1}" type="pres">
      <dgm:prSet presAssocID="{6575BAC7-D850-437E-A228-4DE224F8C0DF}" presName="Name37" presStyleLbl="parChTrans1D4" presStyleIdx="3" presStyleCnt="8"/>
      <dgm:spPr/>
    </dgm:pt>
    <dgm:pt modelId="{07B00C84-ED5C-4763-A805-346B56FEEEE0}" type="pres">
      <dgm:prSet presAssocID="{9E28009A-5EBF-431B-ACE4-B3D25773A1A9}" presName="hierRoot2" presStyleCnt="0">
        <dgm:presLayoutVars>
          <dgm:hierBranch val="init"/>
        </dgm:presLayoutVars>
      </dgm:prSet>
      <dgm:spPr/>
    </dgm:pt>
    <dgm:pt modelId="{9E9986A2-FE33-450D-9218-7AE4907E5DAB}" type="pres">
      <dgm:prSet presAssocID="{9E28009A-5EBF-431B-ACE4-B3D25773A1A9}" presName="rootComposite" presStyleCnt="0"/>
      <dgm:spPr/>
    </dgm:pt>
    <dgm:pt modelId="{916CD04E-2458-41BB-BB9E-93792081655C}" type="pres">
      <dgm:prSet presAssocID="{9E28009A-5EBF-431B-ACE4-B3D25773A1A9}" presName="rootText" presStyleLbl="node4" presStyleIdx="3" presStyleCnt="8" custLinFactNeighborX="-43457">
        <dgm:presLayoutVars>
          <dgm:chPref val="3"/>
        </dgm:presLayoutVars>
      </dgm:prSet>
      <dgm:spPr/>
    </dgm:pt>
    <dgm:pt modelId="{76579EC4-BA69-4244-97FD-EAEC7609FB13}" type="pres">
      <dgm:prSet presAssocID="{9E28009A-5EBF-431B-ACE4-B3D25773A1A9}" presName="rootConnector" presStyleLbl="node4" presStyleIdx="3" presStyleCnt="8"/>
      <dgm:spPr/>
    </dgm:pt>
    <dgm:pt modelId="{D90665F3-25B3-457D-866E-272CF8915F1E}" type="pres">
      <dgm:prSet presAssocID="{9E28009A-5EBF-431B-ACE4-B3D25773A1A9}" presName="hierChild4" presStyleCnt="0"/>
      <dgm:spPr/>
    </dgm:pt>
    <dgm:pt modelId="{E149BDF6-D60A-410D-811B-5F9C41A4F8D4}" type="pres">
      <dgm:prSet presAssocID="{9E28009A-5EBF-431B-ACE4-B3D25773A1A9}" presName="hierChild5" presStyleCnt="0"/>
      <dgm:spPr/>
    </dgm:pt>
    <dgm:pt modelId="{95B34E9F-98A7-496B-B451-8D891297E48C}" type="pres">
      <dgm:prSet presAssocID="{69933AF2-C56C-4A5E-9BA4-CF972DFD0AC3}" presName="hierChild5" presStyleCnt="0"/>
      <dgm:spPr/>
    </dgm:pt>
    <dgm:pt modelId="{EAF1F3B4-C93E-463A-8BE4-7C32092774D9}" type="pres">
      <dgm:prSet presAssocID="{83488D50-F300-4B0B-B26A-494E5DA050F8}" presName="Name37" presStyleLbl="parChTrans1D3" presStyleIdx="1" presStyleCnt="4"/>
      <dgm:spPr/>
    </dgm:pt>
    <dgm:pt modelId="{7FD8B185-485F-4470-ABA6-8CE52F4719AF}" type="pres">
      <dgm:prSet presAssocID="{F0974E97-1AE2-4842-B9A9-EDD9DC4C696A}" presName="hierRoot2" presStyleCnt="0">
        <dgm:presLayoutVars>
          <dgm:hierBranch val="init"/>
        </dgm:presLayoutVars>
      </dgm:prSet>
      <dgm:spPr/>
    </dgm:pt>
    <dgm:pt modelId="{9EAEFEBF-906D-4AC6-AF26-1D1567A4C0E6}" type="pres">
      <dgm:prSet presAssocID="{F0974E97-1AE2-4842-B9A9-EDD9DC4C696A}" presName="rootComposite" presStyleCnt="0"/>
      <dgm:spPr/>
    </dgm:pt>
    <dgm:pt modelId="{B9C57F8B-FEAA-46F9-AB3E-D9031BCF06C4}" type="pres">
      <dgm:prSet presAssocID="{F0974E97-1AE2-4842-B9A9-EDD9DC4C696A}" presName="rootText" presStyleLbl="node3" presStyleIdx="1" presStyleCnt="4" custLinFactNeighborX="4027" custLinFactNeighborY="16398">
        <dgm:presLayoutVars>
          <dgm:chPref val="3"/>
        </dgm:presLayoutVars>
      </dgm:prSet>
      <dgm:spPr/>
    </dgm:pt>
    <dgm:pt modelId="{B946F756-4F9C-412C-BFEB-830412C9491C}" type="pres">
      <dgm:prSet presAssocID="{F0974E97-1AE2-4842-B9A9-EDD9DC4C696A}" presName="rootConnector" presStyleLbl="node3" presStyleIdx="1" presStyleCnt="4"/>
      <dgm:spPr/>
    </dgm:pt>
    <dgm:pt modelId="{4213D74E-CF6F-4B3F-8DE5-25159EB3338F}" type="pres">
      <dgm:prSet presAssocID="{F0974E97-1AE2-4842-B9A9-EDD9DC4C696A}" presName="hierChild4" presStyleCnt="0"/>
      <dgm:spPr/>
    </dgm:pt>
    <dgm:pt modelId="{184AE3CF-2723-4516-9994-252069337524}" type="pres">
      <dgm:prSet presAssocID="{35807D15-B653-4D2D-8914-64DD9C6E54F3}" presName="Name37" presStyleLbl="parChTrans1D4" presStyleIdx="4" presStyleCnt="8"/>
      <dgm:spPr/>
    </dgm:pt>
    <dgm:pt modelId="{1F6A7BFB-CD03-4F95-A930-2118FE359126}" type="pres">
      <dgm:prSet presAssocID="{E0B77826-B117-4246-B65D-4147F8513748}" presName="hierRoot2" presStyleCnt="0">
        <dgm:presLayoutVars>
          <dgm:hierBranch val="init"/>
        </dgm:presLayoutVars>
      </dgm:prSet>
      <dgm:spPr/>
    </dgm:pt>
    <dgm:pt modelId="{907BEAD1-6811-4FF3-8382-6BA31D7C6B2C}" type="pres">
      <dgm:prSet presAssocID="{E0B77826-B117-4246-B65D-4147F8513748}" presName="rootComposite" presStyleCnt="0"/>
      <dgm:spPr/>
    </dgm:pt>
    <dgm:pt modelId="{7D772DC5-5D2C-47A3-8093-511F6913485F}" type="pres">
      <dgm:prSet presAssocID="{E0B77826-B117-4246-B65D-4147F8513748}" presName="rootText" presStyleLbl="node4" presStyleIdx="4" presStyleCnt="8" custLinFactNeighborX="4027" custLinFactNeighborY="16398">
        <dgm:presLayoutVars>
          <dgm:chPref val="3"/>
        </dgm:presLayoutVars>
      </dgm:prSet>
      <dgm:spPr/>
    </dgm:pt>
    <dgm:pt modelId="{62624C4E-ADEA-4D7C-BFB6-14C1C7D6C32F}" type="pres">
      <dgm:prSet presAssocID="{E0B77826-B117-4246-B65D-4147F8513748}" presName="rootConnector" presStyleLbl="node4" presStyleIdx="4" presStyleCnt="8"/>
      <dgm:spPr/>
    </dgm:pt>
    <dgm:pt modelId="{3296060F-63CF-4D15-A6CB-682BEF0FFFF9}" type="pres">
      <dgm:prSet presAssocID="{E0B77826-B117-4246-B65D-4147F8513748}" presName="hierChild4" presStyleCnt="0"/>
      <dgm:spPr/>
    </dgm:pt>
    <dgm:pt modelId="{2A0F8E04-3C9F-40F8-BAC5-BE59D222774D}" type="pres">
      <dgm:prSet presAssocID="{E0B77826-B117-4246-B65D-4147F8513748}" presName="hierChild5" presStyleCnt="0"/>
      <dgm:spPr/>
    </dgm:pt>
    <dgm:pt modelId="{F89C0C57-1260-4F55-8F72-8977933CBB07}" type="pres">
      <dgm:prSet presAssocID="{3C898719-58C1-4D0E-BC62-22E90932D6FA}" presName="Name37" presStyleLbl="parChTrans1D4" presStyleIdx="5" presStyleCnt="8"/>
      <dgm:spPr/>
    </dgm:pt>
    <dgm:pt modelId="{F3FC4999-4008-4A9F-B625-98139C42C428}" type="pres">
      <dgm:prSet presAssocID="{09C77253-4337-4DC9-8DBB-E31B57518F95}" presName="hierRoot2" presStyleCnt="0">
        <dgm:presLayoutVars>
          <dgm:hierBranch val="init"/>
        </dgm:presLayoutVars>
      </dgm:prSet>
      <dgm:spPr/>
    </dgm:pt>
    <dgm:pt modelId="{DF6E7BC1-588D-4241-93A1-24DED49F3EB4}" type="pres">
      <dgm:prSet presAssocID="{09C77253-4337-4DC9-8DBB-E31B57518F95}" presName="rootComposite" presStyleCnt="0"/>
      <dgm:spPr/>
    </dgm:pt>
    <dgm:pt modelId="{86D9A26B-D9A9-4EF9-9F74-50897C66EA40}" type="pres">
      <dgm:prSet presAssocID="{09C77253-4337-4DC9-8DBB-E31B57518F95}" presName="rootText" presStyleLbl="node4" presStyleIdx="5" presStyleCnt="8" custLinFactNeighborX="4027" custLinFactNeighborY="16398">
        <dgm:presLayoutVars>
          <dgm:chPref val="3"/>
        </dgm:presLayoutVars>
      </dgm:prSet>
      <dgm:spPr/>
    </dgm:pt>
    <dgm:pt modelId="{A8C2E134-076E-450A-956E-F8FC79ADB05C}" type="pres">
      <dgm:prSet presAssocID="{09C77253-4337-4DC9-8DBB-E31B57518F95}" presName="rootConnector" presStyleLbl="node4" presStyleIdx="5" presStyleCnt="8"/>
      <dgm:spPr/>
    </dgm:pt>
    <dgm:pt modelId="{A875049B-1F85-49A4-A51C-11C2ADFC3766}" type="pres">
      <dgm:prSet presAssocID="{09C77253-4337-4DC9-8DBB-E31B57518F95}" presName="hierChild4" presStyleCnt="0"/>
      <dgm:spPr/>
    </dgm:pt>
    <dgm:pt modelId="{4F51E23B-97A3-4261-B31F-2B7442615B61}" type="pres">
      <dgm:prSet presAssocID="{09C77253-4337-4DC9-8DBB-E31B57518F95}" presName="hierChild5" presStyleCnt="0"/>
      <dgm:spPr/>
    </dgm:pt>
    <dgm:pt modelId="{4D2AF436-0BBD-42BB-A381-E450AC711D5B}" type="pres">
      <dgm:prSet presAssocID="{A0AE251F-DF42-4C23-96DD-437F0E4283FB}" presName="Name37" presStyleLbl="parChTrans1D4" presStyleIdx="6" presStyleCnt="8"/>
      <dgm:spPr/>
    </dgm:pt>
    <dgm:pt modelId="{F5F6727F-97F9-48AE-8D17-A3A6D35DBDE7}" type="pres">
      <dgm:prSet presAssocID="{1079D85F-9168-4473-9B9B-BEF93295CD58}" presName="hierRoot2" presStyleCnt="0">
        <dgm:presLayoutVars>
          <dgm:hierBranch val="init"/>
        </dgm:presLayoutVars>
      </dgm:prSet>
      <dgm:spPr/>
    </dgm:pt>
    <dgm:pt modelId="{4BA5E7E7-8F4E-4C1D-8A31-F5E07E597328}" type="pres">
      <dgm:prSet presAssocID="{1079D85F-9168-4473-9B9B-BEF93295CD58}" presName="rootComposite" presStyleCnt="0"/>
      <dgm:spPr/>
    </dgm:pt>
    <dgm:pt modelId="{ACE02A11-5FA5-4605-9E84-97FF37924F3A}" type="pres">
      <dgm:prSet presAssocID="{1079D85F-9168-4473-9B9B-BEF93295CD58}" presName="rootText" presStyleLbl="node4" presStyleIdx="6" presStyleCnt="8" custLinFactNeighborX="4027" custLinFactNeighborY="16398">
        <dgm:presLayoutVars>
          <dgm:chPref val="3"/>
        </dgm:presLayoutVars>
      </dgm:prSet>
      <dgm:spPr/>
    </dgm:pt>
    <dgm:pt modelId="{918B10FE-B668-400A-9363-C34BBC2F36F8}" type="pres">
      <dgm:prSet presAssocID="{1079D85F-9168-4473-9B9B-BEF93295CD58}" presName="rootConnector" presStyleLbl="node4" presStyleIdx="6" presStyleCnt="8"/>
      <dgm:spPr/>
    </dgm:pt>
    <dgm:pt modelId="{1D5AD10F-ECFE-4787-B91A-41FD6E9AD336}" type="pres">
      <dgm:prSet presAssocID="{1079D85F-9168-4473-9B9B-BEF93295CD58}" presName="hierChild4" presStyleCnt="0"/>
      <dgm:spPr/>
    </dgm:pt>
    <dgm:pt modelId="{654401DB-4053-4F57-AA3B-CA08CACC5C77}" type="pres">
      <dgm:prSet presAssocID="{1079D85F-9168-4473-9B9B-BEF93295CD58}" presName="hierChild5" presStyleCnt="0"/>
      <dgm:spPr/>
    </dgm:pt>
    <dgm:pt modelId="{D6C309BF-9C2F-40D2-AFD3-BA215B684E70}" type="pres">
      <dgm:prSet presAssocID="{89F6C957-F145-443D-86BA-ED7027BFD534}" presName="Name37" presStyleLbl="parChTrans1D4" presStyleIdx="7" presStyleCnt="8"/>
      <dgm:spPr/>
    </dgm:pt>
    <dgm:pt modelId="{6AAF0DBC-3088-4634-A836-40BF1E7A46BF}" type="pres">
      <dgm:prSet presAssocID="{B832AE82-975A-414A-80FB-861733048427}" presName="hierRoot2" presStyleCnt="0">
        <dgm:presLayoutVars>
          <dgm:hierBranch val="init"/>
        </dgm:presLayoutVars>
      </dgm:prSet>
      <dgm:spPr/>
    </dgm:pt>
    <dgm:pt modelId="{AD601AF8-FDB5-43CD-9E96-9D60BD902C3A}" type="pres">
      <dgm:prSet presAssocID="{B832AE82-975A-414A-80FB-861733048427}" presName="rootComposite" presStyleCnt="0"/>
      <dgm:spPr/>
    </dgm:pt>
    <dgm:pt modelId="{AB8C2A21-577B-4F64-91D3-4A8D11631C41}" type="pres">
      <dgm:prSet presAssocID="{B832AE82-975A-414A-80FB-861733048427}" presName="rootText" presStyleLbl="node4" presStyleIdx="7" presStyleCnt="8" custLinFactNeighborX="4027" custLinFactNeighborY="6085">
        <dgm:presLayoutVars>
          <dgm:chPref val="3"/>
        </dgm:presLayoutVars>
      </dgm:prSet>
      <dgm:spPr/>
    </dgm:pt>
    <dgm:pt modelId="{FECDA624-1125-4052-A675-2EFF20A8D0B3}" type="pres">
      <dgm:prSet presAssocID="{B832AE82-975A-414A-80FB-861733048427}" presName="rootConnector" presStyleLbl="node4" presStyleIdx="7" presStyleCnt="8"/>
      <dgm:spPr/>
    </dgm:pt>
    <dgm:pt modelId="{C0345DFA-B3E8-42B3-A8E3-D466173D4298}" type="pres">
      <dgm:prSet presAssocID="{B832AE82-975A-414A-80FB-861733048427}" presName="hierChild4" presStyleCnt="0"/>
      <dgm:spPr/>
    </dgm:pt>
    <dgm:pt modelId="{60D888BD-DD41-418C-A0B9-1F6CA69637F4}" type="pres">
      <dgm:prSet presAssocID="{B832AE82-975A-414A-80FB-861733048427}" presName="hierChild5" presStyleCnt="0"/>
      <dgm:spPr/>
    </dgm:pt>
    <dgm:pt modelId="{28DC3EFB-9845-4BDC-BC7C-5B9E42E43806}" type="pres">
      <dgm:prSet presAssocID="{F0974E97-1AE2-4842-B9A9-EDD9DC4C696A}" presName="hierChild5" presStyleCnt="0"/>
      <dgm:spPr/>
    </dgm:pt>
    <dgm:pt modelId="{82D1959D-BB54-48DF-ADA1-5C1F4D0E3B77}" type="pres">
      <dgm:prSet presAssocID="{C3DD62AC-ABEB-40CC-84B6-5214D6B23852}" presName="Name37" presStyleLbl="parChTrans1D3" presStyleIdx="2" presStyleCnt="4"/>
      <dgm:spPr/>
    </dgm:pt>
    <dgm:pt modelId="{A973B882-A2A1-485F-8C70-C15397E39B80}" type="pres">
      <dgm:prSet presAssocID="{B86BCF86-5E1C-4B15-BA2C-5D0E6908B532}" presName="hierRoot2" presStyleCnt="0">
        <dgm:presLayoutVars>
          <dgm:hierBranch val="init"/>
        </dgm:presLayoutVars>
      </dgm:prSet>
      <dgm:spPr/>
    </dgm:pt>
    <dgm:pt modelId="{F4161F8F-650B-4A77-8672-FEAC0E573566}" type="pres">
      <dgm:prSet presAssocID="{B86BCF86-5E1C-4B15-BA2C-5D0E6908B532}" presName="rootComposite" presStyleCnt="0"/>
      <dgm:spPr/>
    </dgm:pt>
    <dgm:pt modelId="{F7805FE3-4970-420C-A93F-D58669600346}" type="pres">
      <dgm:prSet presAssocID="{B86BCF86-5E1C-4B15-BA2C-5D0E6908B532}" presName="rootText" presStyleLbl="node3" presStyleIdx="2" presStyleCnt="4" custLinFactNeighborX="20481" custLinFactNeighborY="15578">
        <dgm:presLayoutVars>
          <dgm:chPref val="3"/>
        </dgm:presLayoutVars>
      </dgm:prSet>
      <dgm:spPr/>
    </dgm:pt>
    <dgm:pt modelId="{9036920C-B596-4405-BE27-C7B9D417A525}" type="pres">
      <dgm:prSet presAssocID="{B86BCF86-5E1C-4B15-BA2C-5D0E6908B532}" presName="rootConnector" presStyleLbl="node3" presStyleIdx="2" presStyleCnt="4"/>
      <dgm:spPr/>
    </dgm:pt>
    <dgm:pt modelId="{9EC8C9DA-6CCD-46D4-9D44-3C4DBDE4FF30}" type="pres">
      <dgm:prSet presAssocID="{B86BCF86-5E1C-4B15-BA2C-5D0E6908B532}" presName="hierChild4" presStyleCnt="0"/>
      <dgm:spPr/>
    </dgm:pt>
    <dgm:pt modelId="{E41E6616-F84B-49F3-84A5-58653AB7D5AC}" type="pres">
      <dgm:prSet presAssocID="{B86BCF86-5E1C-4B15-BA2C-5D0E6908B532}" presName="hierChild5" presStyleCnt="0"/>
      <dgm:spPr/>
    </dgm:pt>
    <dgm:pt modelId="{F7716E21-C9C5-439B-AF5D-624802AC84B4}" type="pres">
      <dgm:prSet presAssocID="{D640361C-1CC7-4E93-99D0-2B8BF896B79B}" presName="Name37" presStyleLbl="parChTrans1D3" presStyleIdx="3" presStyleCnt="4"/>
      <dgm:spPr/>
    </dgm:pt>
    <dgm:pt modelId="{2DFEF78B-F4B8-448C-B817-17D4B1C80685}" type="pres">
      <dgm:prSet presAssocID="{2778C7E1-6CE3-4C64-9647-DD8F05637A82}" presName="hierRoot2" presStyleCnt="0">
        <dgm:presLayoutVars>
          <dgm:hierBranch val="init"/>
        </dgm:presLayoutVars>
      </dgm:prSet>
      <dgm:spPr/>
    </dgm:pt>
    <dgm:pt modelId="{273CACE8-F6F9-42F8-A890-E4D49B8A92E7}" type="pres">
      <dgm:prSet presAssocID="{2778C7E1-6CE3-4C64-9647-DD8F05637A82}" presName="rootComposite" presStyleCnt="0"/>
      <dgm:spPr/>
    </dgm:pt>
    <dgm:pt modelId="{29B8DC0E-9FAF-43EA-84CA-187C96D3BCA6}" type="pres">
      <dgm:prSet presAssocID="{2778C7E1-6CE3-4C64-9647-DD8F05637A82}" presName="rootText" presStyleLbl="node3" presStyleIdx="3" presStyleCnt="4" custLinFactNeighborX="14658" custLinFactNeighborY="15578">
        <dgm:presLayoutVars>
          <dgm:chPref val="3"/>
        </dgm:presLayoutVars>
      </dgm:prSet>
      <dgm:spPr/>
    </dgm:pt>
    <dgm:pt modelId="{8DA12D80-6A30-4976-B379-DB5775C5C530}" type="pres">
      <dgm:prSet presAssocID="{2778C7E1-6CE3-4C64-9647-DD8F05637A82}" presName="rootConnector" presStyleLbl="node3" presStyleIdx="3" presStyleCnt="4"/>
      <dgm:spPr/>
    </dgm:pt>
    <dgm:pt modelId="{3D7B54B9-3C52-4815-A12A-9A156B92755D}" type="pres">
      <dgm:prSet presAssocID="{2778C7E1-6CE3-4C64-9647-DD8F05637A82}" presName="hierChild4" presStyleCnt="0"/>
      <dgm:spPr/>
    </dgm:pt>
    <dgm:pt modelId="{8A8896E1-D828-47B0-8B68-FCDE991B6D42}" type="pres">
      <dgm:prSet presAssocID="{2778C7E1-6CE3-4C64-9647-DD8F05637A82}" presName="hierChild5" presStyleCnt="0"/>
      <dgm:spPr/>
    </dgm:pt>
    <dgm:pt modelId="{5622BA35-5CFA-4994-A1A5-9121E4FBBCF7}" type="pres">
      <dgm:prSet presAssocID="{20C7B356-7C48-472B-832A-1795F32ABC53}" presName="hierChild5" presStyleCnt="0"/>
      <dgm:spPr/>
    </dgm:pt>
    <dgm:pt modelId="{8F6B5B8A-1786-40C3-9434-E2F1AB0707F1}" type="pres">
      <dgm:prSet presAssocID="{95A5BE1F-710A-46C8-946A-2A60DA91F199}" presName="hierChild3" presStyleCnt="0"/>
      <dgm:spPr/>
    </dgm:pt>
    <dgm:pt modelId="{655E15BE-4DA6-4F52-AF71-DEF517305B5C}" type="pres">
      <dgm:prSet presAssocID="{1CFE0FC0-0608-475D-99F2-0F447CC0DFB2}" presName="hierRoot1" presStyleCnt="0">
        <dgm:presLayoutVars>
          <dgm:hierBranch val="init"/>
        </dgm:presLayoutVars>
      </dgm:prSet>
      <dgm:spPr/>
    </dgm:pt>
    <dgm:pt modelId="{5AD243C2-B0A7-44F1-9897-B5E214257724}" type="pres">
      <dgm:prSet presAssocID="{1CFE0FC0-0608-475D-99F2-0F447CC0DFB2}" presName="rootComposite1" presStyleCnt="0"/>
      <dgm:spPr/>
    </dgm:pt>
    <dgm:pt modelId="{5D0E2220-663E-4557-8248-D9F7AA69E65A}" type="pres">
      <dgm:prSet presAssocID="{1CFE0FC0-0608-475D-99F2-0F447CC0DFB2}" presName="rootText1" presStyleLbl="node0" presStyleIdx="1" presStyleCnt="3" custScaleX="176859" custLinFactX="100000" custLinFactNeighborX="180866" custLinFactNeighborY="26398">
        <dgm:presLayoutVars>
          <dgm:chPref val="3"/>
        </dgm:presLayoutVars>
      </dgm:prSet>
      <dgm:spPr/>
    </dgm:pt>
    <dgm:pt modelId="{655D2833-D565-4020-A4D8-4B34F0D3CA6A}" type="pres">
      <dgm:prSet presAssocID="{1CFE0FC0-0608-475D-99F2-0F447CC0DFB2}" presName="rootConnector1" presStyleLbl="node1" presStyleIdx="0" presStyleCnt="0"/>
      <dgm:spPr/>
    </dgm:pt>
    <dgm:pt modelId="{BE531965-13BA-4223-9431-10ABB21FB0AD}" type="pres">
      <dgm:prSet presAssocID="{1CFE0FC0-0608-475D-99F2-0F447CC0DFB2}" presName="hierChild2" presStyleCnt="0"/>
      <dgm:spPr/>
    </dgm:pt>
    <dgm:pt modelId="{86BDE5D7-7149-45D9-A172-FB0032193C9D}" type="pres">
      <dgm:prSet presAssocID="{1CFE0FC0-0608-475D-99F2-0F447CC0DFB2}" presName="hierChild3" presStyleCnt="0"/>
      <dgm:spPr/>
    </dgm:pt>
    <dgm:pt modelId="{A203584C-29E0-48C3-8229-00117FE0C6A0}" type="pres">
      <dgm:prSet presAssocID="{17605807-64EB-4D59-BB09-045CAF6C4D3E}" presName="hierRoot1" presStyleCnt="0">
        <dgm:presLayoutVars>
          <dgm:hierBranch val="init"/>
        </dgm:presLayoutVars>
      </dgm:prSet>
      <dgm:spPr/>
    </dgm:pt>
    <dgm:pt modelId="{92DDA71A-DFA8-4223-AE5D-D38D18A46A84}" type="pres">
      <dgm:prSet presAssocID="{17605807-64EB-4D59-BB09-045CAF6C4D3E}" presName="rootComposite1" presStyleCnt="0"/>
      <dgm:spPr/>
    </dgm:pt>
    <dgm:pt modelId="{B319B570-64D2-4C6F-A0A1-CE1CCEA907B0}" type="pres">
      <dgm:prSet presAssocID="{17605807-64EB-4D59-BB09-045CAF6C4D3E}" presName="rootText1" presStyleLbl="node0" presStyleIdx="2" presStyleCnt="3" custScaleX="176859" custLinFactY="44154" custLinFactNeighborX="83204" custLinFactNeighborY="100000">
        <dgm:presLayoutVars>
          <dgm:chPref val="3"/>
        </dgm:presLayoutVars>
      </dgm:prSet>
      <dgm:spPr/>
    </dgm:pt>
    <dgm:pt modelId="{B835E55D-400C-4CCA-AD5E-4CFF4CFC74C4}" type="pres">
      <dgm:prSet presAssocID="{17605807-64EB-4D59-BB09-045CAF6C4D3E}" presName="rootConnector1" presStyleLbl="node1" presStyleIdx="0" presStyleCnt="0"/>
      <dgm:spPr/>
    </dgm:pt>
    <dgm:pt modelId="{33D557FC-6A17-4958-BC1F-CE773519CD2F}" type="pres">
      <dgm:prSet presAssocID="{17605807-64EB-4D59-BB09-045CAF6C4D3E}" presName="hierChild2" presStyleCnt="0"/>
      <dgm:spPr/>
    </dgm:pt>
    <dgm:pt modelId="{F225A8F1-0237-40C3-A430-6DE258950EAB}" type="pres">
      <dgm:prSet presAssocID="{17605807-64EB-4D59-BB09-045CAF6C4D3E}" presName="hierChild3" presStyleCnt="0"/>
      <dgm:spPr/>
    </dgm:pt>
  </dgm:ptLst>
  <dgm:cxnLst>
    <dgm:cxn modelId="{AF64A801-3AE4-4BA2-9294-FF731428BE22}" srcId="{BD925695-FFAF-4EB1-8933-F9CE655E43B2}" destId="{17605807-64EB-4D59-BB09-045CAF6C4D3E}" srcOrd="2" destOrd="0" parTransId="{10FA942E-EA42-4DBF-8156-B21E760F4D27}" sibTransId="{687D18C0-3AAE-4231-93A7-92F7FF0BE190}"/>
    <dgm:cxn modelId="{89DDBA02-A98C-40D3-9F00-2F3F4235792A}" type="presOf" srcId="{B86BCF86-5E1C-4B15-BA2C-5D0E6908B532}" destId="{F7805FE3-4970-420C-A93F-D58669600346}" srcOrd="0" destOrd="0" presId="urn:microsoft.com/office/officeart/2005/8/layout/orgChart1"/>
    <dgm:cxn modelId="{ECEC0905-0825-42F7-B290-9B322D784B15}" type="presOf" srcId="{BD925695-FFAF-4EB1-8933-F9CE655E43B2}" destId="{A8D219C6-F9B2-4B55-91B5-A0ABA8FA5978}" srcOrd="0" destOrd="0" presId="urn:microsoft.com/office/officeart/2005/8/layout/orgChart1"/>
    <dgm:cxn modelId="{F1120B1E-17B5-4D0E-97D6-55A3E82B9E0D}" type="presOf" srcId="{95A5BE1F-710A-46C8-946A-2A60DA91F199}" destId="{2873F0E4-98D0-4B36-AF9B-69220C191169}" srcOrd="0" destOrd="0" presId="urn:microsoft.com/office/officeart/2005/8/layout/orgChart1"/>
    <dgm:cxn modelId="{AAA68A28-6A16-4D1A-B8F1-4B6042B290E7}" type="presOf" srcId="{20C7B356-7C48-472B-832A-1795F32ABC53}" destId="{8BCA6AD0-36F3-4093-8AC8-3D4DF6F0D4FE}" srcOrd="0" destOrd="0" presId="urn:microsoft.com/office/officeart/2005/8/layout/orgChart1"/>
    <dgm:cxn modelId="{3922932B-24D3-40E5-838C-360DB09E9674}" type="presOf" srcId="{09C77253-4337-4DC9-8DBB-E31B57518F95}" destId="{A8C2E134-076E-450A-956E-F8FC79ADB05C}" srcOrd="1" destOrd="0" presId="urn:microsoft.com/office/officeart/2005/8/layout/orgChart1"/>
    <dgm:cxn modelId="{B1492033-11F6-43BC-A32D-7318DDA53D6B}" srcId="{BD925695-FFAF-4EB1-8933-F9CE655E43B2}" destId="{95A5BE1F-710A-46C8-946A-2A60DA91F199}" srcOrd="0" destOrd="0" parTransId="{7716F65A-C251-4432-888A-1CE7BC8FFF22}" sibTransId="{D084234B-5CE5-4FA6-AC82-CFE99DEA33B1}"/>
    <dgm:cxn modelId="{5EF23834-BE8E-4F47-B22F-9F1AD90D0FE0}" type="presOf" srcId="{E0B77826-B117-4246-B65D-4147F8513748}" destId="{62624C4E-ADEA-4D7C-BFB6-14C1C7D6C32F}" srcOrd="1" destOrd="0" presId="urn:microsoft.com/office/officeart/2005/8/layout/orgChart1"/>
    <dgm:cxn modelId="{9BD8023B-436F-426E-816F-7773ED31E936}" type="presOf" srcId="{09C77253-4337-4DC9-8DBB-E31B57518F95}" destId="{86D9A26B-D9A9-4EF9-9F74-50897C66EA40}" srcOrd="0" destOrd="0" presId="urn:microsoft.com/office/officeart/2005/8/layout/orgChart1"/>
    <dgm:cxn modelId="{12C3113C-563A-45D8-BF69-95787EF86320}" srcId="{20C7B356-7C48-472B-832A-1795F32ABC53}" destId="{F0974E97-1AE2-4842-B9A9-EDD9DC4C696A}" srcOrd="1" destOrd="0" parTransId="{83488D50-F300-4B0B-B26A-494E5DA050F8}" sibTransId="{C95E0EF5-1468-4228-BE86-1C67BF0DE9BA}"/>
    <dgm:cxn modelId="{3764DA3D-3FA5-4C89-86F3-573346FA1134}" srcId="{F0974E97-1AE2-4842-B9A9-EDD9DC4C696A}" destId="{1079D85F-9168-4473-9B9B-BEF93295CD58}" srcOrd="2" destOrd="0" parTransId="{A0AE251F-DF42-4C23-96DD-437F0E4283FB}" sibTransId="{628DA9CB-0C5D-4DB2-BDA6-744DFB683DBB}"/>
    <dgm:cxn modelId="{BFC59E5F-8CF7-4044-939C-B7CB3478F20C}" type="presOf" srcId="{3C898719-58C1-4D0E-BC62-22E90932D6FA}" destId="{F89C0C57-1260-4F55-8F72-8977933CBB07}" srcOrd="0" destOrd="0" presId="urn:microsoft.com/office/officeart/2005/8/layout/orgChart1"/>
    <dgm:cxn modelId="{93328F61-26C9-46DF-89C2-754D92AB8863}" type="presOf" srcId="{17605807-64EB-4D59-BB09-045CAF6C4D3E}" destId="{B319B570-64D2-4C6F-A0A1-CE1CCEA907B0}" srcOrd="0" destOrd="0" presId="urn:microsoft.com/office/officeart/2005/8/layout/orgChart1"/>
    <dgm:cxn modelId="{9D5C9262-F0A6-4D57-9C13-93D646027F35}" type="presOf" srcId="{B832AE82-975A-414A-80FB-861733048427}" destId="{FECDA624-1125-4052-A675-2EFF20A8D0B3}" srcOrd="1" destOrd="0" presId="urn:microsoft.com/office/officeart/2005/8/layout/orgChart1"/>
    <dgm:cxn modelId="{FF9AF468-6034-42B3-8B81-F00EBAF2B581}" srcId="{69933AF2-C56C-4A5E-9BA4-CF972DFD0AC3}" destId="{9E28009A-5EBF-431B-ACE4-B3D25773A1A9}" srcOrd="3" destOrd="0" parTransId="{6575BAC7-D850-437E-A228-4DE224F8C0DF}" sibTransId="{FEEB5004-3957-4792-9A35-34E1CFE83C22}"/>
    <dgm:cxn modelId="{AF86274C-D767-4FCB-820B-72A2E02AB23C}" type="presOf" srcId="{69933AF2-C56C-4A5E-9BA4-CF972DFD0AC3}" destId="{C556E32D-F8EE-486B-8988-FA6A0FF07D18}" srcOrd="1" destOrd="0" presId="urn:microsoft.com/office/officeart/2005/8/layout/orgChart1"/>
    <dgm:cxn modelId="{2F4F084D-9095-4E0C-A347-6826D33281B7}" type="presOf" srcId="{C3DD62AC-ABEB-40CC-84B6-5214D6B23852}" destId="{82D1959D-BB54-48DF-ADA1-5C1F4D0E3B77}" srcOrd="0" destOrd="0" presId="urn:microsoft.com/office/officeart/2005/8/layout/orgChart1"/>
    <dgm:cxn modelId="{0AD0214D-81F0-4B55-A132-5F6B0D2B9130}" type="presOf" srcId="{1079D85F-9168-4473-9B9B-BEF93295CD58}" destId="{918B10FE-B668-400A-9363-C34BBC2F36F8}" srcOrd="1" destOrd="0" presId="urn:microsoft.com/office/officeart/2005/8/layout/orgChart1"/>
    <dgm:cxn modelId="{6432244E-78EE-461E-A496-DF8ED3B14D77}" type="presOf" srcId="{6575BAC7-D850-437E-A228-4DE224F8C0DF}" destId="{125F8801-4F3B-40E2-8CBE-C93B4BE708D1}" srcOrd="0" destOrd="0" presId="urn:microsoft.com/office/officeart/2005/8/layout/orgChart1"/>
    <dgm:cxn modelId="{DB307E4E-5164-46D6-AE83-2F3D34548534}" type="presOf" srcId="{700A77BF-A51D-4D52-A1EA-6A5CA8256276}" destId="{AFBF8A28-A74A-4843-885A-9914FCD899D7}" srcOrd="0" destOrd="0" presId="urn:microsoft.com/office/officeart/2005/8/layout/orgChart1"/>
    <dgm:cxn modelId="{34C55470-AFAE-4DEF-93E9-8CB16EF3EFDB}" type="presOf" srcId="{E0B00FE4-F2C0-4AF9-9044-622BC2BD9BDE}" destId="{58BAE0D8-9B0A-43F4-9F45-128F49AD4B84}" srcOrd="1" destOrd="0" presId="urn:microsoft.com/office/officeart/2005/8/layout/orgChart1"/>
    <dgm:cxn modelId="{B17B1B53-66D0-4E7C-9D47-13A2EC9E4A5E}" type="presOf" srcId="{20C7B356-7C48-472B-832A-1795F32ABC53}" destId="{2F8C9234-D388-4E2C-841C-EE28F23B3277}" srcOrd="1" destOrd="0" presId="urn:microsoft.com/office/officeart/2005/8/layout/orgChart1"/>
    <dgm:cxn modelId="{745FC555-A04E-4CD2-9475-76A8A00C0262}" srcId="{20C7B356-7C48-472B-832A-1795F32ABC53}" destId="{B86BCF86-5E1C-4B15-BA2C-5D0E6908B532}" srcOrd="2" destOrd="0" parTransId="{C3DD62AC-ABEB-40CC-84B6-5214D6B23852}" sibTransId="{DBF69DC8-0814-41F8-A480-08F59B149043}"/>
    <dgm:cxn modelId="{8867C156-5A58-43D4-9E3C-6B79D482BB8B}" srcId="{F0974E97-1AE2-4842-B9A9-EDD9DC4C696A}" destId="{B832AE82-975A-414A-80FB-861733048427}" srcOrd="3" destOrd="0" parTransId="{89F6C957-F145-443D-86BA-ED7027BFD534}" sibTransId="{1ADD5112-7D48-4D76-94DD-B8E11D452352}"/>
    <dgm:cxn modelId="{EC1A1377-9093-4392-9FFB-893DBE3C170D}" type="presOf" srcId="{67E23937-641C-4904-B1E1-6EC86ADDE3EA}" destId="{598450D7-2DCB-4F56-9F21-5D8B2E070E5E}" srcOrd="0" destOrd="0" presId="urn:microsoft.com/office/officeart/2005/8/layout/orgChart1"/>
    <dgm:cxn modelId="{42DBB079-B300-429F-82B2-C94AF1CD649A}" srcId="{F0974E97-1AE2-4842-B9A9-EDD9DC4C696A}" destId="{E0B77826-B117-4246-B65D-4147F8513748}" srcOrd="0" destOrd="0" parTransId="{35807D15-B653-4D2D-8914-64DD9C6E54F3}" sibTransId="{3DB3C52E-8A98-4E57-BE9B-942D42988D6F}"/>
    <dgm:cxn modelId="{17150D5A-4997-4453-897A-8B5E4696B764}" type="presOf" srcId="{35807D15-B653-4D2D-8914-64DD9C6E54F3}" destId="{184AE3CF-2723-4516-9994-252069337524}" srcOrd="0" destOrd="0" presId="urn:microsoft.com/office/officeart/2005/8/layout/orgChart1"/>
    <dgm:cxn modelId="{678DDB80-72D5-4E02-83F4-9D79310604F6}" type="presOf" srcId="{D640361C-1CC7-4E93-99D0-2B8BF896B79B}" destId="{F7716E21-C9C5-439B-AF5D-624802AC84B4}" srcOrd="0" destOrd="0" presId="urn:microsoft.com/office/officeart/2005/8/layout/orgChart1"/>
    <dgm:cxn modelId="{F54BB682-B7DF-4CE5-836A-51458DFFE9EF}" type="presOf" srcId="{1079D85F-9168-4473-9B9B-BEF93295CD58}" destId="{ACE02A11-5FA5-4605-9E84-97FF37924F3A}" srcOrd="0" destOrd="0" presId="urn:microsoft.com/office/officeart/2005/8/layout/orgChart1"/>
    <dgm:cxn modelId="{4D7F4586-BEBE-43AA-82CF-79558DF4C8B4}" type="presOf" srcId="{A0AE251F-DF42-4C23-96DD-437F0E4283FB}" destId="{4D2AF436-0BBD-42BB-A381-E450AC711D5B}" srcOrd="0" destOrd="0" presId="urn:microsoft.com/office/officeart/2005/8/layout/orgChart1"/>
    <dgm:cxn modelId="{43E8C187-01ED-4C85-99B8-5AD512473A77}" type="presOf" srcId="{17605807-64EB-4D59-BB09-045CAF6C4D3E}" destId="{B835E55D-400C-4CCA-AD5E-4CFF4CFC74C4}" srcOrd="1" destOrd="0" presId="urn:microsoft.com/office/officeart/2005/8/layout/orgChart1"/>
    <dgm:cxn modelId="{B987118D-59BA-48E5-878A-C28CC7B3E3B2}" srcId="{BD925695-FFAF-4EB1-8933-F9CE655E43B2}" destId="{1CFE0FC0-0608-475D-99F2-0F447CC0DFB2}" srcOrd="1" destOrd="0" parTransId="{E03C0998-DACC-4C8E-B2FC-85130D962E1F}" sibTransId="{9417A9D0-2E4D-4318-A2D7-F26F9C402DF6}"/>
    <dgm:cxn modelId="{E9727C8E-2983-4D56-B266-42BBB10A340F}" srcId="{F0974E97-1AE2-4842-B9A9-EDD9DC4C696A}" destId="{09C77253-4337-4DC9-8DBB-E31B57518F95}" srcOrd="1" destOrd="0" parTransId="{3C898719-58C1-4D0E-BC62-22E90932D6FA}" sibTransId="{B73C7726-4090-43E1-A817-84AEC85F17B5}"/>
    <dgm:cxn modelId="{13DEB992-892E-462C-84A1-6EFACDDA826B}" type="presOf" srcId="{B86BCF86-5E1C-4B15-BA2C-5D0E6908B532}" destId="{9036920C-B596-4405-BE27-C7B9D417A525}" srcOrd="1" destOrd="0" presId="urn:microsoft.com/office/officeart/2005/8/layout/orgChart1"/>
    <dgm:cxn modelId="{27F2FA92-B50F-4317-8CCF-4AA312E39E98}" type="presOf" srcId="{E309901D-4CD0-401A-B5D1-BC36131FD861}" destId="{B8281E55-3FF6-4194-B399-137F1F7175F0}" srcOrd="0" destOrd="0" presId="urn:microsoft.com/office/officeart/2005/8/layout/orgChart1"/>
    <dgm:cxn modelId="{21F8D195-3E2B-4D74-A61C-1C07C8C81D8B}" type="presOf" srcId="{B832AE82-975A-414A-80FB-861733048427}" destId="{AB8C2A21-577B-4F64-91D3-4A8D11631C41}" srcOrd="0" destOrd="0" presId="urn:microsoft.com/office/officeart/2005/8/layout/orgChart1"/>
    <dgm:cxn modelId="{93620F98-045F-4649-A9D5-57C83A3AEA76}" srcId="{20C7B356-7C48-472B-832A-1795F32ABC53}" destId="{69933AF2-C56C-4A5E-9BA4-CF972DFD0AC3}" srcOrd="0" destOrd="0" parTransId="{CFE1EDE1-1D6B-47C7-B1CA-9DED9E8E3276}" sibTransId="{58E1CF91-A81D-42AD-B61D-20D50EE11EF0}"/>
    <dgm:cxn modelId="{DCFEE59A-F8EE-4A00-832D-BDE8B827D0E8}" type="presOf" srcId="{9E28009A-5EBF-431B-ACE4-B3D25773A1A9}" destId="{916CD04E-2458-41BB-BB9E-93792081655C}" srcOrd="0" destOrd="0" presId="urn:microsoft.com/office/officeart/2005/8/layout/orgChart1"/>
    <dgm:cxn modelId="{B4A6EB9B-DAE5-4BA9-95D1-6D1A361C6D6B}" type="presOf" srcId="{7111AA18-B985-49C0-B85E-37B78878E302}" destId="{E1600134-9DB8-45BB-B82B-31C5A5E58155}" srcOrd="0" destOrd="0" presId="urn:microsoft.com/office/officeart/2005/8/layout/orgChart1"/>
    <dgm:cxn modelId="{B9FAC79E-333A-42B0-9E80-5F90B0E3BA41}" type="presOf" srcId="{95A5BE1F-710A-46C8-946A-2A60DA91F199}" destId="{5410CC20-90E7-40DF-A246-1D4D85952534}" srcOrd="1" destOrd="0" presId="urn:microsoft.com/office/officeart/2005/8/layout/orgChart1"/>
    <dgm:cxn modelId="{BEC8B9A2-0C9D-4ED0-9332-8B03E4F30CB6}" type="presOf" srcId="{7111AA18-B985-49C0-B85E-37B78878E302}" destId="{63653E69-82B2-4D53-83E9-21E11C0D5D68}" srcOrd="1" destOrd="0" presId="urn:microsoft.com/office/officeart/2005/8/layout/orgChart1"/>
    <dgm:cxn modelId="{E91308A5-CA11-42E6-BB63-7AAAAC08945C}" type="presOf" srcId="{C638ACAE-43C9-4A79-85DE-583B6522FCC2}" destId="{AB59987E-F873-44E1-9DC0-2C232F7BB883}" srcOrd="0" destOrd="0" presId="urn:microsoft.com/office/officeart/2005/8/layout/orgChart1"/>
    <dgm:cxn modelId="{33CEEFA5-5468-4463-9FBA-A1058D44F6DC}" type="presOf" srcId="{66F606DF-649E-4D49-8236-C830CC49552D}" destId="{B991D0C9-E605-43D1-8461-E29853C95042}" srcOrd="1" destOrd="0" presId="urn:microsoft.com/office/officeart/2005/8/layout/orgChart1"/>
    <dgm:cxn modelId="{0233C1A9-9A1B-4601-ADC2-CC6B77EA1C62}" srcId="{69933AF2-C56C-4A5E-9BA4-CF972DFD0AC3}" destId="{66F606DF-649E-4D49-8236-C830CC49552D}" srcOrd="1" destOrd="0" parTransId="{C638ACAE-43C9-4A79-85DE-583B6522FCC2}" sibTransId="{A9F0EF5C-285D-49C7-8E67-4F758AE8E32A}"/>
    <dgm:cxn modelId="{7C94A2B1-5DDA-43B6-AF33-B100E75E6EDC}" type="presOf" srcId="{1CFE0FC0-0608-475D-99F2-0F447CC0DFB2}" destId="{655D2833-D565-4020-A4D8-4B34F0D3CA6A}" srcOrd="1" destOrd="0" presId="urn:microsoft.com/office/officeart/2005/8/layout/orgChart1"/>
    <dgm:cxn modelId="{F7E974BE-929E-441D-B745-E21134DBE86D}" type="presOf" srcId="{2778C7E1-6CE3-4C64-9647-DD8F05637A82}" destId="{29B8DC0E-9FAF-43EA-84CA-187C96D3BCA6}" srcOrd="0" destOrd="0" presId="urn:microsoft.com/office/officeart/2005/8/layout/orgChart1"/>
    <dgm:cxn modelId="{8668CDC7-B474-4E93-88D6-E66D61B5DA7E}" type="presOf" srcId="{E0B77826-B117-4246-B65D-4147F8513748}" destId="{7D772DC5-5D2C-47A3-8093-511F6913485F}" srcOrd="0" destOrd="0" presId="urn:microsoft.com/office/officeart/2005/8/layout/orgChart1"/>
    <dgm:cxn modelId="{011F6DCA-DD44-4774-93DA-EBBA9E86CA64}" type="presOf" srcId="{9E28009A-5EBF-431B-ACE4-B3D25773A1A9}" destId="{76579EC4-BA69-4244-97FD-EAEC7609FB13}" srcOrd="1" destOrd="0" presId="urn:microsoft.com/office/officeart/2005/8/layout/orgChart1"/>
    <dgm:cxn modelId="{4E4E06CC-1416-49B4-AEE6-94A1D3ED6667}" type="presOf" srcId="{89F6C957-F145-443D-86BA-ED7027BFD534}" destId="{D6C309BF-9C2F-40D2-AFD3-BA215B684E70}" srcOrd="0" destOrd="0" presId="urn:microsoft.com/office/officeart/2005/8/layout/orgChart1"/>
    <dgm:cxn modelId="{695363D1-AA87-4D2E-A05C-C46606A2F6AE}" type="presOf" srcId="{66F606DF-649E-4D49-8236-C830CC49552D}" destId="{FA857495-8CE9-4E2C-BFD8-254D532BDC17}" srcOrd="0" destOrd="0" presId="urn:microsoft.com/office/officeart/2005/8/layout/orgChart1"/>
    <dgm:cxn modelId="{52AA4BD2-97BF-4358-87BD-BE55E238C011}" type="presOf" srcId="{1CFE0FC0-0608-475D-99F2-0F447CC0DFB2}" destId="{5D0E2220-663E-4557-8248-D9F7AA69E65A}" srcOrd="0" destOrd="0" presId="urn:microsoft.com/office/officeart/2005/8/layout/orgChart1"/>
    <dgm:cxn modelId="{A09666D3-AB53-49D2-8162-B71A6E4664EA}" type="presOf" srcId="{2778C7E1-6CE3-4C64-9647-DD8F05637A82}" destId="{8DA12D80-6A30-4976-B379-DB5775C5C530}" srcOrd="1" destOrd="0" presId="urn:microsoft.com/office/officeart/2005/8/layout/orgChart1"/>
    <dgm:cxn modelId="{754308EA-C439-4E2A-8FC0-D190D3F51A9E}" srcId="{69933AF2-C56C-4A5E-9BA4-CF972DFD0AC3}" destId="{E0B00FE4-F2C0-4AF9-9044-622BC2BD9BDE}" srcOrd="0" destOrd="0" parTransId="{67E23937-641C-4904-B1E1-6EC86ADDE3EA}" sibTransId="{833B4F6B-FE49-452F-A8AD-6F6EF4781920}"/>
    <dgm:cxn modelId="{D3B8DAEC-D149-400F-B33E-50FEF8E12565}" srcId="{20C7B356-7C48-472B-832A-1795F32ABC53}" destId="{2778C7E1-6CE3-4C64-9647-DD8F05637A82}" srcOrd="3" destOrd="0" parTransId="{D640361C-1CC7-4E93-99D0-2B8BF896B79B}" sibTransId="{65AECF3F-9677-41B2-9BD4-314E3D41D371}"/>
    <dgm:cxn modelId="{B10786EE-D3C6-41FF-82EC-F10E65AE2132}" srcId="{95A5BE1F-710A-46C8-946A-2A60DA91F199}" destId="{20C7B356-7C48-472B-832A-1795F32ABC53}" srcOrd="0" destOrd="0" parTransId="{E309901D-4CD0-401A-B5D1-BC36131FD861}" sibTransId="{8ACC7DF0-99E8-4EDC-A6BA-A7546181D413}"/>
    <dgm:cxn modelId="{86A1D6EE-DA99-42FE-B545-6730DE0FC574}" type="presOf" srcId="{F0974E97-1AE2-4842-B9A9-EDD9DC4C696A}" destId="{B9C57F8B-FEAA-46F9-AB3E-D9031BCF06C4}" srcOrd="0" destOrd="0" presId="urn:microsoft.com/office/officeart/2005/8/layout/orgChart1"/>
    <dgm:cxn modelId="{3EE0EFEF-3C53-41F3-A562-C03093D428A4}" type="presOf" srcId="{83488D50-F300-4B0B-B26A-494E5DA050F8}" destId="{EAF1F3B4-C93E-463A-8BE4-7C32092774D9}" srcOrd="0" destOrd="0" presId="urn:microsoft.com/office/officeart/2005/8/layout/orgChart1"/>
    <dgm:cxn modelId="{8751F9F3-BEC5-4C63-A499-03ECE7E27D69}" type="presOf" srcId="{E0B00FE4-F2C0-4AF9-9044-622BC2BD9BDE}" destId="{09784689-A1BC-4804-842A-712373A1C3CC}" srcOrd="0" destOrd="0" presId="urn:microsoft.com/office/officeart/2005/8/layout/orgChart1"/>
    <dgm:cxn modelId="{83FC76F4-E663-43C8-96E2-BAEC57F56F10}" srcId="{69933AF2-C56C-4A5E-9BA4-CF972DFD0AC3}" destId="{7111AA18-B985-49C0-B85E-37B78878E302}" srcOrd="2" destOrd="0" parTransId="{700A77BF-A51D-4D52-A1EA-6A5CA8256276}" sibTransId="{A1EA3EF1-1EE3-4C26-B28A-8F4A42E5BE79}"/>
    <dgm:cxn modelId="{76C599FC-5113-4CFE-A397-FFF3B61E1DFE}" type="presOf" srcId="{CFE1EDE1-1D6B-47C7-B1CA-9DED9E8E3276}" destId="{75798DF7-E1A8-4ABD-8EED-D87958DDCD11}" srcOrd="0" destOrd="0" presId="urn:microsoft.com/office/officeart/2005/8/layout/orgChart1"/>
    <dgm:cxn modelId="{7678C1FD-8DE3-40BE-AE31-C67BAE6E15D3}" type="presOf" srcId="{69933AF2-C56C-4A5E-9BA4-CF972DFD0AC3}" destId="{939894E1-26C0-40BA-A881-F97E879D7528}" srcOrd="0" destOrd="0" presId="urn:microsoft.com/office/officeart/2005/8/layout/orgChart1"/>
    <dgm:cxn modelId="{8A1E89FF-6993-4F38-A812-F2F71D6379D9}" type="presOf" srcId="{F0974E97-1AE2-4842-B9A9-EDD9DC4C696A}" destId="{B946F756-4F9C-412C-BFEB-830412C9491C}" srcOrd="1" destOrd="0" presId="urn:microsoft.com/office/officeart/2005/8/layout/orgChart1"/>
    <dgm:cxn modelId="{CA7B5E9E-303E-44A7-BF35-B8126FEC7173}" type="presParOf" srcId="{A8D219C6-F9B2-4B55-91B5-A0ABA8FA5978}" destId="{0057C8DB-9F51-4283-9CBF-4141B99E6BC5}" srcOrd="0" destOrd="0" presId="urn:microsoft.com/office/officeart/2005/8/layout/orgChart1"/>
    <dgm:cxn modelId="{E42DA694-0060-4716-9B75-3478A719997C}" type="presParOf" srcId="{0057C8DB-9F51-4283-9CBF-4141B99E6BC5}" destId="{2CEA5BB2-5D1A-48D7-BC14-1ED391A48C03}" srcOrd="0" destOrd="0" presId="urn:microsoft.com/office/officeart/2005/8/layout/orgChart1"/>
    <dgm:cxn modelId="{D99701D3-7B95-4B3A-AC80-3B71ED0B636E}" type="presParOf" srcId="{2CEA5BB2-5D1A-48D7-BC14-1ED391A48C03}" destId="{2873F0E4-98D0-4B36-AF9B-69220C191169}" srcOrd="0" destOrd="0" presId="urn:microsoft.com/office/officeart/2005/8/layout/orgChart1"/>
    <dgm:cxn modelId="{C3EF62B3-7AA6-43D1-A5A3-CAA89DDEC962}" type="presParOf" srcId="{2CEA5BB2-5D1A-48D7-BC14-1ED391A48C03}" destId="{5410CC20-90E7-40DF-A246-1D4D85952534}" srcOrd="1" destOrd="0" presId="urn:microsoft.com/office/officeart/2005/8/layout/orgChart1"/>
    <dgm:cxn modelId="{F033B7B6-E2C2-400C-A630-79BBD91A8990}" type="presParOf" srcId="{0057C8DB-9F51-4283-9CBF-4141B99E6BC5}" destId="{8B4774EE-58F9-418E-9E32-65D05E375EEC}" srcOrd="1" destOrd="0" presId="urn:microsoft.com/office/officeart/2005/8/layout/orgChart1"/>
    <dgm:cxn modelId="{1F1ABFB9-93EC-4C9A-859B-7E8EAE22D90B}" type="presParOf" srcId="{8B4774EE-58F9-418E-9E32-65D05E375EEC}" destId="{B8281E55-3FF6-4194-B399-137F1F7175F0}" srcOrd="0" destOrd="0" presId="urn:microsoft.com/office/officeart/2005/8/layout/orgChart1"/>
    <dgm:cxn modelId="{BB4229DA-F354-4AF6-8F85-4F6189EF4955}" type="presParOf" srcId="{8B4774EE-58F9-418E-9E32-65D05E375EEC}" destId="{5B9A1E37-2B51-4F3B-A2FE-F360FB2F893A}" srcOrd="1" destOrd="0" presId="urn:microsoft.com/office/officeart/2005/8/layout/orgChart1"/>
    <dgm:cxn modelId="{422AC4F1-3FC1-4A27-9CCC-AF69E6756786}" type="presParOf" srcId="{5B9A1E37-2B51-4F3B-A2FE-F360FB2F893A}" destId="{4B9451A0-5D1A-4209-B71D-472EA538FE14}" srcOrd="0" destOrd="0" presId="urn:microsoft.com/office/officeart/2005/8/layout/orgChart1"/>
    <dgm:cxn modelId="{7A535907-2664-43B5-8CB6-D3FAA9FAD85E}" type="presParOf" srcId="{4B9451A0-5D1A-4209-B71D-472EA538FE14}" destId="{8BCA6AD0-36F3-4093-8AC8-3D4DF6F0D4FE}" srcOrd="0" destOrd="0" presId="urn:microsoft.com/office/officeart/2005/8/layout/orgChart1"/>
    <dgm:cxn modelId="{1D592788-9C2F-4735-8B7B-65AE25A9613A}" type="presParOf" srcId="{4B9451A0-5D1A-4209-B71D-472EA538FE14}" destId="{2F8C9234-D388-4E2C-841C-EE28F23B3277}" srcOrd="1" destOrd="0" presId="urn:microsoft.com/office/officeart/2005/8/layout/orgChart1"/>
    <dgm:cxn modelId="{AA266028-CD20-4507-B9BE-D39AF9AD81DE}" type="presParOf" srcId="{5B9A1E37-2B51-4F3B-A2FE-F360FB2F893A}" destId="{51310C99-D40B-4E8C-8970-286275BDCC62}" srcOrd="1" destOrd="0" presId="urn:microsoft.com/office/officeart/2005/8/layout/orgChart1"/>
    <dgm:cxn modelId="{E314C324-B03C-4530-A122-CBFD9206BF2C}" type="presParOf" srcId="{51310C99-D40B-4E8C-8970-286275BDCC62}" destId="{75798DF7-E1A8-4ABD-8EED-D87958DDCD11}" srcOrd="0" destOrd="0" presId="urn:microsoft.com/office/officeart/2005/8/layout/orgChart1"/>
    <dgm:cxn modelId="{C11A3B06-BE1A-45B7-9779-D003AEFADBDA}" type="presParOf" srcId="{51310C99-D40B-4E8C-8970-286275BDCC62}" destId="{A0B7AE68-A82D-42FD-8BB2-ABD37DFAC8C8}" srcOrd="1" destOrd="0" presId="urn:microsoft.com/office/officeart/2005/8/layout/orgChart1"/>
    <dgm:cxn modelId="{B0CCA9A1-B876-4103-9A58-58EFDF6FA358}" type="presParOf" srcId="{A0B7AE68-A82D-42FD-8BB2-ABD37DFAC8C8}" destId="{31350740-3853-441D-B9D0-543EDDF949A2}" srcOrd="0" destOrd="0" presId="urn:microsoft.com/office/officeart/2005/8/layout/orgChart1"/>
    <dgm:cxn modelId="{97F2E239-E46A-402C-9958-1F2D6C78A293}" type="presParOf" srcId="{31350740-3853-441D-B9D0-543EDDF949A2}" destId="{939894E1-26C0-40BA-A881-F97E879D7528}" srcOrd="0" destOrd="0" presId="urn:microsoft.com/office/officeart/2005/8/layout/orgChart1"/>
    <dgm:cxn modelId="{87E924BE-A6BB-48B4-ADCB-08C26EF608A0}" type="presParOf" srcId="{31350740-3853-441D-B9D0-543EDDF949A2}" destId="{C556E32D-F8EE-486B-8988-FA6A0FF07D18}" srcOrd="1" destOrd="0" presId="urn:microsoft.com/office/officeart/2005/8/layout/orgChart1"/>
    <dgm:cxn modelId="{46026203-8FB1-4B45-B9F8-372DE04373CF}" type="presParOf" srcId="{A0B7AE68-A82D-42FD-8BB2-ABD37DFAC8C8}" destId="{2E3BEF12-DBA1-4F7E-845F-23E638394CF0}" srcOrd="1" destOrd="0" presId="urn:microsoft.com/office/officeart/2005/8/layout/orgChart1"/>
    <dgm:cxn modelId="{0A72C7E0-0759-4495-B647-3163B4537EFB}" type="presParOf" srcId="{2E3BEF12-DBA1-4F7E-845F-23E638394CF0}" destId="{598450D7-2DCB-4F56-9F21-5D8B2E070E5E}" srcOrd="0" destOrd="0" presId="urn:microsoft.com/office/officeart/2005/8/layout/orgChart1"/>
    <dgm:cxn modelId="{76341658-F7C7-4D34-AAAD-F8CB9D9A21F5}" type="presParOf" srcId="{2E3BEF12-DBA1-4F7E-845F-23E638394CF0}" destId="{5168BEAA-B761-44C4-A5C8-7251B7FFF7EA}" srcOrd="1" destOrd="0" presId="urn:microsoft.com/office/officeart/2005/8/layout/orgChart1"/>
    <dgm:cxn modelId="{6A15C52C-1E49-4DBF-936A-CCFE9740B3AB}" type="presParOf" srcId="{5168BEAA-B761-44C4-A5C8-7251B7FFF7EA}" destId="{67405D31-0D52-453F-AC8F-56FCC88412AE}" srcOrd="0" destOrd="0" presId="urn:microsoft.com/office/officeart/2005/8/layout/orgChart1"/>
    <dgm:cxn modelId="{1F5EC44D-C135-420E-BC1D-187AB553CE72}" type="presParOf" srcId="{67405D31-0D52-453F-AC8F-56FCC88412AE}" destId="{09784689-A1BC-4804-842A-712373A1C3CC}" srcOrd="0" destOrd="0" presId="urn:microsoft.com/office/officeart/2005/8/layout/orgChart1"/>
    <dgm:cxn modelId="{1CB86A3D-B329-4531-887C-9C03A58E7A0B}" type="presParOf" srcId="{67405D31-0D52-453F-AC8F-56FCC88412AE}" destId="{58BAE0D8-9B0A-43F4-9F45-128F49AD4B84}" srcOrd="1" destOrd="0" presId="urn:microsoft.com/office/officeart/2005/8/layout/orgChart1"/>
    <dgm:cxn modelId="{4FDBCDF3-2F66-474B-A4E3-D539652C12DF}" type="presParOf" srcId="{5168BEAA-B761-44C4-A5C8-7251B7FFF7EA}" destId="{CFA7D411-78AC-4AE6-BC9F-46193E7F32F7}" srcOrd="1" destOrd="0" presId="urn:microsoft.com/office/officeart/2005/8/layout/orgChart1"/>
    <dgm:cxn modelId="{BB51621E-0480-4126-86C9-036DA38E38B4}" type="presParOf" srcId="{5168BEAA-B761-44C4-A5C8-7251B7FFF7EA}" destId="{94F70550-5AB1-4499-AB79-F0AD8C4A91E9}" srcOrd="2" destOrd="0" presId="urn:microsoft.com/office/officeart/2005/8/layout/orgChart1"/>
    <dgm:cxn modelId="{125E09BA-937F-459E-812E-F31E77B41E3B}" type="presParOf" srcId="{2E3BEF12-DBA1-4F7E-845F-23E638394CF0}" destId="{AB59987E-F873-44E1-9DC0-2C232F7BB883}" srcOrd="2" destOrd="0" presId="urn:microsoft.com/office/officeart/2005/8/layout/orgChart1"/>
    <dgm:cxn modelId="{09187D5B-C045-4732-AAAC-5C3ABF8FC691}" type="presParOf" srcId="{2E3BEF12-DBA1-4F7E-845F-23E638394CF0}" destId="{5F5FEDB6-74A9-4A5D-9011-33F872FD2DC3}" srcOrd="3" destOrd="0" presId="urn:microsoft.com/office/officeart/2005/8/layout/orgChart1"/>
    <dgm:cxn modelId="{283BC51C-87B3-4031-AB73-C0F4403CDE3C}" type="presParOf" srcId="{5F5FEDB6-74A9-4A5D-9011-33F872FD2DC3}" destId="{79302F6B-3AA5-4FA6-804F-FECDDA3EFC76}" srcOrd="0" destOrd="0" presId="urn:microsoft.com/office/officeart/2005/8/layout/orgChart1"/>
    <dgm:cxn modelId="{DE19F76F-0EB1-4E99-B93A-1B93479C9B8E}" type="presParOf" srcId="{79302F6B-3AA5-4FA6-804F-FECDDA3EFC76}" destId="{FA857495-8CE9-4E2C-BFD8-254D532BDC17}" srcOrd="0" destOrd="0" presId="urn:microsoft.com/office/officeart/2005/8/layout/orgChart1"/>
    <dgm:cxn modelId="{50FDE934-F667-42E9-952F-8BDE4E2D8EDC}" type="presParOf" srcId="{79302F6B-3AA5-4FA6-804F-FECDDA3EFC76}" destId="{B991D0C9-E605-43D1-8461-E29853C95042}" srcOrd="1" destOrd="0" presId="urn:microsoft.com/office/officeart/2005/8/layout/orgChart1"/>
    <dgm:cxn modelId="{9F64D164-95A3-40D3-BA03-8484FEE22B6F}" type="presParOf" srcId="{5F5FEDB6-74A9-4A5D-9011-33F872FD2DC3}" destId="{0BCC65DE-E2C4-4A13-BBBD-F30B92C0212F}" srcOrd="1" destOrd="0" presId="urn:microsoft.com/office/officeart/2005/8/layout/orgChart1"/>
    <dgm:cxn modelId="{D6D96927-5958-4D95-982F-D32482C8A198}" type="presParOf" srcId="{5F5FEDB6-74A9-4A5D-9011-33F872FD2DC3}" destId="{653A4A17-A487-4564-BACE-B98E9B93B5B0}" srcOrd="2" destOrd="0" presId="urn:microsoft.com/office/officeart/2005/8/layout/orgChart1"/>
    <dgm:cxn modelId="{A5587E67-0E90-4E52-9B05-2FBDD13C5E25}" type="presParOf" srcId="{2E3BEF12-DBA1-4F7E-845F-23E638394CF0}" destId="{AFBF8A28-A74A-4843-885A-9914FCD899D7}" srcOrd="4" destOrd="0" presId="urn:microsoft.com/office/officeart/2005/8/layout/orgChart1"/>
    <dgm:cxn modelId="{5318AEBB-17B1-4547-A17C-F912AA1511CE}" type="presParOf" srcId="{2E3BEF12-DBA1-4F7E-845F-23E638394CF0}" destId="{A1895763-FB6B-4F27-B987-69609C2DDC05}" srcOrd="5" destOrd="0" presId="urn:microsoft.com/office/officeart/2005/8/layout/orgChart1"/>
    <dgm:cxn modelId="{AE3F6130-1507-474B-812D-AB58A8AABBBD}" type="presParOf" srcId="{A1895763-FB6B-4F27-B987-69609C2DDC05}" destId="{03565A0A-4CCD-487E-8B29-B72F53206F83}" srcOrd="0" destOrd="0" presId="urn:microsoft.com/office/officeart/2005/8/layout/orgChart1"/>
    <dgm:cxn modelId="{DCDB9E39-4EEE-4BA7-9BC4-EA54BC2E7DA3}" type="presParOf" srcId="{03565A0A-4CCD-487E-8B29-B72F53206F83}" destId="{E1600134-9DB8-45BB-B82B-31C5A5E58155}" srcOrd="0" destOrd="0" presId="urn:microsoft.com/office/officeart/2005/8/layout/orgChart1"/>
    <dgm:cxn modelId="{C6D75388-4091-41F2-B364-4FD8022B289C}" type="presParOf" srcId="{03565A0A-4CCD-487E-8B29-B72F53206F83}" destId="{63653E69-82B2-4D53-83E9-21E11C0D5D68}" srcOrd="1" destOrd="0" presId="urn:microsoft.com/office/officeart/2005/8/layout/orgChart1"/>
    <dgm:cxn modelId="{1001D327-1EAC-47BE-8A9E-7C778AB07F6A}" type="presParOf" srcId="{A1895763-FB6B-4F27-B987-69609C2DDC05}" destId="{9ECD78AF-B820-414E-BE71-D31831422BD5}" srcOrd="1" destOrd="0" presId="urn:microsoft.com/office/officeart/2005/8/layout/orgChart1"/>
    <dgm:cxn modelId="{5C1BFD6D-BFC7-457C-81FA-27CCE8177AE9}" type="presParOf" srcId="{A1895763-FB6B-4F27-B987-69609C2DDC05}" destId="{20CE14FB-9DDB-449D-8844-17C76F83F263}" srcOrd="2" destOrd="0" presId="urn:microsoft.com/office/officeart/2005/8/layout/orgChart1"/>
    <dgm:cxn modelId="{F46F22C3-C3EB-42D1-AEEA-76C470377D02}" type="presParOf" srcId="{2E3BEF12-DBA1-4F7E-845F-23E638394CF0}" destId="{125F8801-4F3B-40E2-8CBE-C93B4BE708D1}" srcOrd="6" destOrd="0" presId="urn:microsoft.com/office/officeart/2005/8/layout/orgChart1"/>
    <dgm:cxn modelId="{0ECAF679-8471-4270-9918-D641BE72A985}" type="presParOf" srcId="{2E3BEF12-DBA1-4F7E-845F-23E638394CF0}" destId="{07B00C84-ED5C-4763-A805-346B56FEEEE0}" srcOrd="7" destOrd="0" presId="urn:microsoft.com/office/officeart/2005/8/layout/orgChart1"/>
    <dgm:cxn modelId="{80CA3BB7-65AC-42DB-B033-86424E98433D}" type="presParOf" srcId="{07B00C84-ED5C-4763-A805-346B56FEEEE0}" destId="{9E9986A2-FE33-450D-9218-7AE4907E5DAB}" srcOrd="0" destOrd="0" presId="urn:microsoft.com/office/officeart/2005/8/layout/orgChart1"/>
    <dgm:cxn modelId="{4272CEBB-E9B3-4D4A-B1A0-B307E610FC63}" type="presParOf" srcId="{9E9986A2-FE33-450D-9218-7AE4907E5DAB}" destId="{916CD04E-2458-41BB-BB9E-93792081655C}" srcOrd="0" destOrd="0" presId="urn:microsoft.com/office/officeart/2005/8/layout/orgChart1"/>
    <dgm:cxn modelId="{3D3260E2-A888-457F-A52B-81CFCF9116E7}" type="presParOf" srcId="{9E9986A2-FE33-450D-9218-7AE4907E5DAB}" destId="{76579EC4-BA69-4244-97FD-EAEC7609FB13}" srcOrd="1" destOrd="0" presId="urn:microsoft.com/office/officeart/2005/8/layout/orgChart1"/>
    <dgm:cxn modelId="{B7AA5696-9DED-41C8-9F2A-52A68400E92D}" type="presParOf" srcId="{07B00C84-ED5C-4763-A805-346B56FEEEE0}" destId="{D90665F3-25B3-457D-866E-272CF8915F1E}" srcOrd="1" destOrd="0" presId="urn:microsoft.com/office/officeart/2005/8/layout/orgChart1"/>
    <dgm:cxn modelId="{D798417C-C51C-4820-A477-F6CB89C74737}" type="presParOf" srcId="{07B00C84-ED5C-4763-A805-346B56FEEEE0}" destId="{E149BDF6-D60A-410D-811B-5F9C41A4F8D4}" srcOrd="2" destOrd="0" presId="urn:microsoft.com/office/officeart/2005/8/layout/orgChart1"/>
    <dgm:cxn modelId="{5C11D452-A6C0-4455-B848-AC18C7E9BBF1}" type="presParOf" srcId="{A0B7AE68-A82D-42FD-8BB2-ABD37DFAC8C8}" destId="{95B34E9F-98A7-496B-B451-8D891297E48C}" srcOrd="2" destOrd="0" presId="urn:microsoft.com/office/officeart/2005/8/layout/orgChart1"/>
    <dgm:cxn modelId="{2A29E383-FC90-43A1-92C0-3FCB2C8FB478}" type="presParOf" srcId="{51310C99-D40B-4E8C-8970-286275BDCC62}" destId="{EAF1F3B4-C93E-463A-8BE4-7C32092774D9}" srcOrd="2" destOrd="0" presId="urn:microsoft.com/office/officeart/2005/8/layout/orgChart1"/>
    <dgm:cxn modelId="{AD632437-A762-4BED-9CE7-CA2201E00CEE}" type="presParOf" srcId="{51310C99-D40B-4E8C-8970-286275BDCC62}" destId="{7FD8B185-485F-4470-ABA6-8CE52F4719AF}" srcOrd="3" destOrd="0" presId="urn:microsoft.com/office/officeart/2005/8/layout/orgChart1"/>
    <dgm:cxn modelId="{7283E2C7-B66C-41E9-B301-1DD656BFBEED}" type="presParOf" srcId="{7FD8B185-485F-4470-ABA6-8CE52F4719AF}" destId="{9EAEFEBF-906D-4AC6-AF26-1D1567A4C0E6}" srcOrd="0" destOrd="0" presId="urn:microsoft.com/office/officeart/2005/8/layout/orgChart1"/>
    <dgm:cxn modelId="{3F998726-3A85-458C-8052-6B3FF242E76A}" type="presParOf" srcId="{9EAEFEBF-906D-4AC6-AF26-1D1567A4C0E6}" destId="{B9C57F8B-FEAA-46F9-AB3E-D9031BCF06C4}" srcOrd="0" destOrd="0" presId="urn:microsoft.com/office/officeart/2005/8/layout/orgChart1"/>
    <dgm:cxn modelId="{6C2E9D7E-75DF-44DD-ABF7-063B6C8FD2DC}" type="presParOf" srcId="{9EAEFEBF-906D-4AC6-AF26-1D1567A4C0E6}" destId="{B946F756-4F9C-412C-BFEB-830412C9491C}" srcOrd="1" destOrd="0" presId="urn:microsoft.com/office/officeart/2005/8/layout/orgChart1"/>
    <dgm:cxn modelId="{DA3A6135-D076-480E-BAFC-C105FADB0F86}" type="presParOf" srcId="{7FD8B185-485F-4470-ABA6-8CE52F4719AF}" destId="{4213D74E-CF6F-4B3F-8DE5-25159EB3338F}" srcOrd="1" destOrd="0" presId="urn:microsoft.com/office/officeart/2005/8/layout/orgChart1"/>
    <dgm:cxn modelId="{A477ACC5-0D82-46D9-B9AE-F8B8AA7F6D9C}" type="presParOf" srcId="{4213D74E-CF6F-4B3F-8DE5-25159EB3338F}" destId="{184AE3CF-2723-4516-9994-252069337524}" srcOrd="0" destOrd="0" presId="urn:microsoft.com/office/officeart/2005/8/layout/orgChart1"/>
    <dgm:cxn modelId="{C93AF5D6-7A9E-4487-92FC-717E7DFA8E5D}" type="presParOf" srcId="{4213D74E-CF6F-4B3F-8DE5-25159EB3338F}" destId="{1F6A7BFB-CD03-4F95-A930-2118FE359126}" srcOrd="1" destOrd="0" presId="urn:microsoft.com/office/officeart/2005/8/layout/orgChart1"/>
    <dgm:cxn modelId="{2A799443-ACA1-4C3E-87B2-FBB88670B822}" type="presParOf" srcId="{1F6A7BFB-CD03-4F95-A930-2118FE359126}" destId="{907BEAD1-6811-4FF3-8382-6BA31D7C6B2C}" srcOrd="0" destOrd="0" presId="urn:microsoft.com/office/officeart/2005/8/layout/orgChart1"/>
    <dgm:cxn modelId="{B94615BD-80F1-4E1D-9AFA-32290524B498}" type="presParOf" srcId="{907BEAD1-6811-4FF3-8382-6BA31D7C6B2C}" destId="{7D772DC5-5D2C-47A3-8093-511F6913485F}" srcOrd="0" destOrd="0" presId="urn:microsoft.com/office/officeart/2005/8/layout/orgChart1"/>
    <dgm:cxn modelId="{095E814A-DF60-4BFD-BA77-8C7C53318ABF}" type="presParOf" srcId="{907BEAD1-6811-4FF3-8382-6BA31D7C6B2C}" destId="{62624C4E-ADEA-4D7C-BFB6-14C1C7D6C32F}" srcOrd="1" destOrd="0" presId="urn:microsoft.com/office/officeart/2005/8/layout/orgChart1"/>
    <dgm:cxn modelId="{A6A7BE5A-EABC-4A8A-A683-98CC5848C44C}" type="presParOf" srcId="{1F6A7BFB-CD03-4F95-A930-2118FE359126}" destId="{3296060F-63CF-4D15-A6CB-682BEF0FFFF9}" srcOrd="1" destOrd="0" presId="urn:microsoft.com/office/officeart/2005/8/layout/orgChart1"/>
    <dgm:cxn modelId="{FE128E48-9D6A-4FA7-9D7A-DDE95BC3A89D}" type="presParOf" srcId="{1F6A7BFB-CD03-4F95-A930-2118FE359126}" destId="{2A0F8E04-3C9F-40F8-BAC5-BE59D222774D}" srcOrd="2" destOrd="0" presId="urn:microsoft.com/office/officeart/2005/8/layout/orgChart1"/>
    <dgm:cxn modelId="{27CC459B-66E6-467C-94E4-6FE0BA1A42BF}" type="presParOf" srcId="{4213D74E-CF6F-4B3F-8DE5-25159EB3338F}" destId="{F89C0C57-1260-4F55-8F72-8977933CBB07}" srcOrd="2" destOrd="0" presId="urn:microsoft.com/office/officeart/2005/8/layout/orgChart1"/>
    <dgm:cxn modelId="{C3B2F9AA-FA9B-4B17-86BC-75CEE201E4CF}" type="presParOf" srcId="{4213D74E-CF6F-4B3F-8DE5-25159EB3338F}" destId="{F3FC4999-4008-4A9F-B625-98139C42C428}" srcOrd="3" destOrd="0" presId="urn:microsoft.com/office/officeart/2005/8/layout/orgChart1"/>
    <dgm:cxn modelId="{60C0B18A-ECD6-4F61-A6C3-6A0A525D833F}" type="presParOf" srcId="{F3FC4999-4008-4A9F-B625-98139C42C428}" destId="{DF6E7BC1-588D-4241-93A1-24DED49F3EB4}" srcOrd="0" destOrd="0" presId="urn:microsoft.com/office/officeart/2005/8/layout/orgChart1"/>
    <dgm:cxn modelId="{C70F87AA-BDED-4FB7-9667-1F3D4A741D19}" type="presParOf" srcId="{DF6E7BC1-588D-4241-93A1-24DED49F3EB4}" destId="{86D9A26B-D9A9-4EF9-9F74-50897C66EA40}" srcOrd="0" destOrd="0" presId="urn:microsoft.com/office/officeart/2005/8/layout/orgChart1"/>
    <dgm:cxn modelId="{7D05F5CB-778B-4669-A891-509FE1C7B7B2}" type="presParOf" srcId="{DF6E7BC1-588D-4241-93A1-24DED49F3EB4}" destId="{A8C2E134-076E-450A-956E-F8FC79ADB05C}" srcOrd="1" destOrd="0" presId="urn:microsoft.com/office/officeart/2005/8/layout/orgChart1"/>
    <dgm:cxn modelId="{5773A80D-FB6B-4078-AB41-2A64DC349539}" type="presParOf" srcId="{F3FC4999-4008-4A9F-B625-98139C42C428}" destId="{A875049B-1F85-49A4-A51C-11C2ADFC3766}" srcOrd="1" destOrd="0" presId="urn:microsoft.com/office/officeart/2005/8/layout/orgChart1"/>
    <dgm:cxn modelId="{5E16BF15-60B8-442F-9366-9AFD6C499326}" type="presParOf" srcId="{F3FC4999-4008-4A9F-B625-98139C42C428}" destId="{4F51E23B-97A3-4261-B31F-2B7442615B61}" srcOrd="2" destOrd="0" presId="urn:microsoft.com/office/officeart/2005/8/layout/orgChart1"/>
    <dgm:cxn modelId="{9D9639A9-6D34-427D-A29C-3EFA020849A7}" type="presParOf" srcId="{4213D74E-CF6F-4B3F-8DE5-25159EB3338F}" destId="{4D2AF436-0BBD-42BB-A381-E450AC711D5B}" srcOrd="4" destOrd="0" presId="urn:microsoft.com/office/officeart/2005/8/layout/orgChart1"/>
    <dgm:cxn modelId="{3D471EC3-7D54-4976-9197-7CB39CCA972B}" type="presParOf" srcId="{4213D74E-CF6F-4B3F-8DE5-25159EB3338F}" destId="{F5F6727F-97F9-48AE-8D17-A3A6D35DBDE7}" srcOrd="5" destOrd="0" presId="urn:microsoft.com/office/officeart/2005/8/layout/orgChart1"/>
    <dgm:cxn modelId="{ED602A29-9023-43EB-B56C-B5EE3969EFCD}" type="presParOf" srcId="{F5F6727F-97F9-48AE-8D17-A3A6D35DBDE7}" destId="{4BA5E7E7-8F4E-4C1D-8A31-F5E07E597328}" srcOrd="0" destOrd="0" presId="urn:microsoft.com/office/officeart/2005/8/layout/orgChart1"/>
    <dgm:cxn modelId="{9509D955-A915-4F62-8D12-10594018A76F}" type="presParOf" srcId="{4BA5E7E7-8F4E-4C1D-8A31-F5E07E597328}" destId="{ACE02A11-5FA5-4605-9E84-97FF37924F3A}" srcOrd="0" destOrd="0" presId="urn:microsoft.com/office/officeart/2005/8/layout/orgChart1"/>
    <dgm:cxn modelId="{3FD9C241-A4BC-4EE5-8E47-D5DABAD17715}" type="presParOf" srcId="{4BA5E7E7-8F4E-4C1D-8A31-F5E07E597328}" destId="{918B10FE-B668-400A-9363-C34BBC2F36F8}" srcOrd="1" destOrd="0" presId="urn:microsoft.com/office/officeart/2005/8/layout/orgChart1"/>
    <dgm:cxn modelId="{14042AF9-8C2E-48E3-9CB1-BE1AC21FBBD4}" type="presParOf" srcId="{F5F6727F-97F9-48AE-8D17-A3A6D35DBDE7}" destId="{1D5AD10F-ECFE-4787-B91A-41FD6E9AD336}" srcOrd="1" destOrd="0" presId="urn:microsoft.com/office/officeart/2005/8/layout/orgChart1"/>
    <dgm:cxn modelId="{77461651-F17F-4F78-9647-C8D05465CBA4}" type="presParOf" srcId="{F5F6727F-97F9-48AE-8D17-A3A6D35DBDE7}" destId="{654401DB-4053-4F57-AA3B-CA08CACC5C77}" srcOrd="2" destOrd="0" presId="urn:microsoft.com/office/officeart/2005/8/layout/orgChart1"/>
    <dgm:cxn modelId="{B7CC1A65-21A4-42A9-BB93-1844EAA4B21F}" type="presParOf" srcId="{4213D74E-CF6F-4B3F-8DE5-25159EB3338F}" destId="{D6C309BF-9C2F-40D2-AFD3-BA215B684E70}" srcOrd="6" destOrd="0" presId="urn:microsoft.com/office/officeart/2005/8/layout/orgChart1"/>
    <dgm:cxn modelId="{F8576CB0-6477-4DC6-8858-6F2C2087493B}" type="presParOf" srcId="{4213D74E-CF6F-4B3F-8DE5-25159EB3338F}" destId="{6AAF0DBC-3088-4634-A836-40BF1E7A46BF}" srcOrd="7" destOrd="0" presId="urn:microsoft.com/office/officeart/2005/8/layout/orgChart1"/>
    <dgm:cxn modelId="{DF43C0E6-6CE0-4AEE-B36B-9A8B0A11EBF3}" type="presParOf" srcId="{6AAF0DBC-3088-4634-A836-40BF1E7A46BF}" destId="{AD601AF8-FDB5-43CD-9E96-9D60BD902C3A}" srcOrd="0" destOrd="0" presId="urn:microsoft.com/office/officeart/2005/8/layout/orgChart1"/>
    <dgm:cxn modelId="{F4AB5200-CCB8-40B0-A0E7-75F0E49A7BC4}" type="presParOf" srcId="{AD601AF8-FDB5-43CD-9E96-9D60BD902C3A}" destId="{AB8C2A21-577B-4F64-91D3-4A8D11631C41}" srcOrd="0" destOrd="0" presId="urn:microsoft.com/office/officeart/2005/8/layout/orgChart1"/>
    <dgm:cxn modelId="{FEC1502A-A44A-4723-81E7-17FABE91D318}" type="presParOf" srcId="{AD601AF8-FDB5-43CD-9E96-9D60BD902C3A}" destId="{FECDA624-1125-4052-A675-2EFF20A8D0B3}" srcOrd="1" destOrd="0" presId="urn:microsoft.com/office/officeart/2005/8/layout/orgChart1"/>
    <dgm:cxn modelId="{97E96137-71FF-4A0E-BBFF-3C2BF678FFA6}" type="presParOf" srcId="{6AAF0DBC-3088-4634-A836-40BF1E7A46BF}" destId="{C0345DFA-B3E8-42B3-A8E3-D466173D4298}" srcOrd="1" destOrd="0" presId="urn:microsoft.com/office/officeart/2005/8/layout/orgChart1"/>
    <dgm:cxn modelId="{420CE554-339C-4053-9ECA-FAB02E3C7396}" type="presParOf" srcId="{6AAF0DBC-3088-4634-A836-40BF1E7A46BF}" destId="{60D888BD-DD41-418C-A0B9-1F6CA69637F4}" srcOrd="2" destOrd="0" presId="urn:microsoft.com/office/officeart/2005/8/layout/orgChart1"/>
    <dgm:cxn modelId="{F1615A87-2330-4D92-B7CB-6ECBACCD713F}" type="presParOf" srcId="{7FD8B185-485F-4470-ABA6-8CE52F4719AF}" destId="{28DC3EFB-9845-4BDC-BC7C-5B9E42E43806}" srcOrd="2" destOrd="0" presId="urn:microsoft.com/office/officeart/2005/8/layout/orgChart1"/>
    <dgm:cxn modelId="{64768CDE-0975-4386-8ED3-65DE1413700D}" type="presParOf" srcId="{51310C99-D40B-4E8C-8970-286275BDCC62}" destId="{82D1959D-BB54-48DF-ADA1-5C1F4D0E3B77}" srcOrd="4" destOrd="0" presId="urn:microsoft.com/office/officeart/2005/8/layout/orgChart1"/>
    <dgm:cxn modelId="{D0DBC09E-3BC1-4BA2-B74A-F0B48EEAD37F}" type="presParOf" srcId="{51310C99-D40B-4E8C-8970-286275BDCC62}" destId="{A973B882-A2A1-485F-8C70-C15397E39B80}" srcOrd="5" destOrd="0" presId="urn:microsoft.com/office/officeart/2005/8/layout/orgChart1"/>
    <dgm:cxn modelId="{9B22FD06-4A51-425C-B55B-AA053E07A7CB}" type="presParOf" srcId="{A973B882-A2A1-485F-8C70-C15397E39B80}" destId="{F4161F8F-650B-4A77-8672-FEAC0E573566}" srcOrd="0" destOrd="0" presId="urn:microsoft.com/office/officeart/2005/8/layout/orgChart1"/>
    <dgm:cxn modelId="{381CA6B8-6325-4AB8-B7FE-EE7551CCAAF2}" type="presParOf" srcId="{F4161F8F-650B-4A77-8672-FEAC0E573566}" destId="{F7805FE3-4970-420C-A93F-D58669600346}" srcOrd="0" destOrd="0" presId="urn:microsoft.com/office/officeart/2005/8/layout/orgChart1"/>
    <dgm:cxn modelId="{EE0C1B52-A34D-4D5A-9E23-EB7A9F623088}" type="presParOf" srcId="{F4161F8F-650B-4A77-8672-FEAC0E573566}" destId="{9036920C-B596-4405-BE27-C7B9D417A525}" srcOrd="1" destOrd="0" presId="urn:microsoft.com/office/officeart/2005/8/layout/orgChart1"/>
    <dgm:cxn modelId="{6AC5E8B4-4AA8-4EC6-80DE-5C94537EAEA2}" type="presParOf" srcId="{A973B882-A2A1-485F-8C70-C15397E39B80}" destId="{9EC8C9DA-6CCD-46D4-9D44-3C4DBDE4FF30}" srcOrd="1" destOrd="0" presId="urn:microsoft.com/office/officeart/2005/8/layout/orgChart1"/>
    <dgm:cxn modelId="{679B1E74-FB37-497D-B645-28E8597C24F7}" type="presParOf" srcId="{A973B882-A2A1-485F-8C70-C15397E39B80}" destId="{E41E6616-F84B-49F3-84A5-58653AB7D5AC}" srcOrd="2" destOrd="0" presId="urn:microsoft.com/office/officeart/2005/8/layout/orgChart1"/>
    <dgm:cxn modelId="{85141242-AC54-4C68-BBF8-D2E43B8997F9}" type="presParOf" srcId="{51310C99-D40B-4E8C-8970-286275BDCC62}" destId="{F7716E21-C9C5-439B-AF5D-624802AC84B4}" srcOrd="6" destOrd="0" presId="urn:microsoft.com/office/officeart/2005/8/layout/orgChart1"/>
    <dgm:cxn modelId="{E143957B-DC29-4ECC-B3CA-11ADCB59F875}" type="presParOf" srcId="{51310C99-D40B-4E8C-8970-286275BDCC62}" destId="{2DFEF78B-F4B8-448C-B817-17D4B1C80685}" srcOrd="7" destOrd="0" presId="urn:microsoft.com/office/officeart/2005/8/layout/orgChart1"/>
    <dgm:cxn modelId="{3D7F7E68-E81F-4C05-BECF-2BECF155E305}" type="presParOf" srcId="{2DFEF78B-F4B8-448C-B817-17D4B1C80685}" destId="{273CACE8-F6F9-42F8-A890-E4D49B8A92E7}" srcOrd="0" destOrd="0" presId="urn:microsoft.com/office/officeart/2005/8/layout/orgChart1"/>
    <dgm:cxn modelId="{FAA5E1D7-5EEA-4207-8792-631E39B77AC9}" type="presParOf" srcId="{273CACE8-F6F9-42F8-A890-E4D49B8A92E7}" destId="{29B8DC0E-9FAF-43EA-84CA-187C96D3BCA6}" srcOrd="0" destOrd="0" presId="urn:microsoft.com/office/officeart/2005/8/layout/orgChart1"/>
    <dgm:cxn modelId="{57EBCDC2-A17E-40B5-BB16-BB0E5E8A1C18}" type="presParOf" srcId="{273CACE8-F6F9-42F8-A890-E4D49B8A92E7}" destId="{8DA12D80-6A30-4976-B379-DB5775C5C530}" srcOrd="1" destOrd="0" presId="urn:microsoft.com/office/officeart/2005/8/layout/orgChart1"/>
    <dgm:cxn modelId="{E0F8CBE3-CCCE-4737-AE28-7CE4A86D869D}" type="presParOf" srcId="{2DFEF78B-F4B8-448C-B817-17D4B1C80685}" destId="{3D7B54B9-3C52-4815-A12A-9A156B92755D}" srcOrd="1" destOrd="0" presId="urn:microsoft.com/office/officeart/2005/8/layout/orgChart1"/>
    <dgm:cxn modelId="{51270AAB-C13E-4915-929D-05B94B1D3479}" type="presParOf" srcId="{2DFEF78B-F4B8-448C-B817-17D4B1C80685}" destId="{8A8896E1-D828-47B0-8B68-FCDE991B6D42}" srcOrd="2" destOrd="0" presId="urn:microsoft.com/office/officeart/2005/8/layout/orgChart1"/>
    <dgm:cxn modelId="{D9B7D3E6-0F65-4ED3-A1CF-D207E259E092}" type="presParOf" srcId="{5B9A1E37-2B51-4F3B-A2FE-F360FB2F893A}" destId="{5622BA35-5CFA-4994-A1A5-9121E4FBBCF7}" srcOrd="2" destOrd="0" presId="urn:microsoft.com/office/officeart/2005/8/layout/orgChart1"/>
    <dgm:cxn modelId="{7EB3CB06-6326-4C49-8E7B-C27A73F8D01B}" type="presParOf" srcId="{0057C8DB-9F51-4283-9CBF-4141B99E6BC5}" destId="{8F6B5B8A-1786-40C3-9434-E2F1AB0707F1}" srcOrd="2" destOrd="0" presId="urn:microsoft.com/office/officeart/2005/8/layout/orgChart1"/>
    <dgm:cxn modelId="{BC28B661-03FA-42F8-8080-5A1E0637BD18}" type="presParOf" srcId="{A8D219C6-F9B2-4B55-91B5-A0ABA8FA5978}" destId="{655E15BE-4DA6-4F52-AF71-DEF517305B5C}" srcOrd="1" destOrd="0" presId="urn:microsoft.com/office/officeart/2005/8/layout/orgChart1"/>
    <dgm:cxn modelId="{F96C4DF2-103E-47FA-93EF-239A02D7F612}" type="presParOf" srcId="{655E15BE-4DA6-4F52-AF71-DEF517305B5C}" destId="{5AD243C2-B0A7-44F1-9897-B5E214257724}" srcOrd="0" destOrd="0" presId="urn:microsoft.com/office/officeart/2005/8/layout/orgChart1"/>
    <dgm:cxn modelId="{F5198CE9-A5CE-4654-823B-8F815F4247DE}" type="presParOf" srcId="{5AD243C2-B0A7-44F1-9897-B5E214257724}" destId="{5D0E2220-663E-4557-8248-D9F7AA69E65A}" srcOrd="0" destOrd="0" presId="urn:microsoft.com/office/officeart/2005/8/layout/orgChart1"/>
    <dgm:cxn modelId="{40A80189-7882-4E02-A2DC-2644F32C79BF}" type="presParOf" srcId="{5AD243C2-B0A7-44F1-9897-B5E214257724}" destId="{655D2833-D565-4020-A4D8-4B34F0D3CA6A}" srcOrd="1" destOrd="0" presId="urn:microsoft.com/office/officeart/2005/8/layout/orgChart1"/>
    <dgm:cxn modelId="{DC712EBE-3F4C-4A56-8A1F-CBE196F1DB32}" type="presParOf" srcId="{655E15BE-4DA6-4F52-AF71-DEF517305B5C}" destId="{BE531965-13BA-4223-9431-10ABB21FB0AD}" srcOrd="1" destOrd="0" presId="urn:microsoft.com/office/officeart/2005/8/layout/orgChart1"/>
    <dgm:cxn modelId="{4B1BF095-BF0C-4DDC-B68F-DF13A6E0E630}" type="presParOf" srcId="{655E15BE-4DA6-4F52-AF71-DEF517305B5C}" destId="{86BDE5D7-7149-45D9-A172-FB0032193C9D}" srcOrd="2" destOrd="0" presId="urn:microsoft.com/office/officeart/2005/8/layout/orgChart1"/>
    <dgm:cxn modelId="{43F1B272-6586-4C30-916C-1224781324B8}" type="presParOf" srcId="{A8D219C6-F9B2-4B55-91B5-A0ABA8FA5978}" destId="{A203584C-29E0-48C3-8229-00117FE0C6A0}" srcOrd="2" destOrd="0" presId="urn:microsoft.com/office/officeart/2005/8/layout/orgChart1"/>
    <dgm:cxn modelId="{11604ED2-FE97-4658-8F4E-10BED56A5A22}" type="presParOf" srcId="{A203584C-29E0-48C3-8229-00117FE0C6A0}" destId="{92DDA71A-DFA8-4223-AE5D-D38D18A46A84}" srcOrd="0" destOrd="0" presId="urn:microsoft.com/office/officeart/2005/8/layout/orgChart1"/>
    <dgm:cxn modelId="{F2BE69D9-91A2-45D7-9B1A-054C0B66C7A3}" type="presParOf" srcId="{92DDA71A-DFA8-4223-AE5D-D38D18A46A84}" destId="{B319B570-64D2-4C6F-A0A1-CE1CCEA907B0}" srcOrd="0" destOrd="0" presId="urn:microsoft.com/office/officeart/2005/8/layout/orgChart1"/>
    <dgm:cxn modelId="{AA32FDBB-E38D-4EDD-9F97-92425260D247}" type="presParOf" srcId="{92DDA71A-DFA8-4223-AE5D-D38D18A46A84}" destId="{B835E55D-400C-4CCA-AD5E-4CFF4CFC74C4}" srcOrd="1" destOrd="0" presId="urn:microsoft.com/office/officeart/2005/8/layout/orgChart1"/>
    <dgm:cxn modelId="{AD597978-A8AD-4C85-A6DC-0C2B2975A082}" type="presParOf" srcId="{A203584C-29E0-48C3-8229-00117FE0C6A0}" destId="{33D557FC-6A17-4958-BC1F-CE773519CD2F}" srcOrd="1" destOrd="0" presId="urn:microsoft.com/office/officeart/2005/8/layout/orgChart1"/>
    <dgm:cxn modelId="{58B36C26-3FE0-46A0-A7FC-771C0128AF07}" type="presParOf" srcId="{A203584C-29E0-48C3-8229-00117FE0C6A0}" destId="{F225A8F1-0237-40C3-A430-6DE258950E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16E21-C9C5-439B-AF5D-624802AC84B4}">
      <dsp:nvSpPr>
        <dsp:cNvPr id="0" name=""/>
        <dsp:cNvSpPr/>
      </dsp:nvSpPr>
      <dsp:spPr>
        <a:xfrm>
          <a:off x="4390296" y="1447611"/>
          <a:ext cx="2289217" cy="304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69"/>
              </a:lnTo>
              <a:lnTo>
                <a:pt x="2289217" y="181869"/>
              </a:lnTo>
              <a:lnTo>
                <a:pt x="2289217" y="304407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1959D-BB54-48DF-ADA1-5C1F4D0E3B77}">
      <dsp:nvSpPr>
        <dsp:cNvPr id="0" name=""/>
        <dsp:cNvSpPr/>
      </dsp:nvSpPr>
      <dsp:spPr>
        <a:xfrm>
          <a:off x="4390296" y="1447611"/>
          <a:ext cx="945070" cy="304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69"/>
              </a:lnTo>
              <a:lnTo>
                <a:pt x="945070" y="181869"/>
              </a:lnTo>
              <a:lnTo>
                <a:pt x="945070" y="304407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309BF-9C2F-40D2-AFD3-BA215B684E70}">
      <dsp:nvSpPr>
        <dsp:cNvPr id="0" name=""/>
        <dsp:cNvSpPr/>
      </dsp:nvSpPr>
      <dsp:spPr>
        <a:xfrm>
          <a:off x="3264430" y="2340317"/>
          <a:ext cx="175054" cy="293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856"/>
              </a:lnTo>
              <a:lnTo>
                <a:pt x="175054" y="2930856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AF436-0BBD-42BB-A381-E450AC711D5B}">
      <dsp:nvSpPr>
        <dsp:cNvPr id="0" name=""/>
        <dsp:cNvSpPr/>
      </dsp:nvSpPr>
      <dsp:spPr>
        <a:xfrm>
          <a:off x="3264430" y="2340317"/>
          <a:ext cx="175054" cy="219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011"/>
              </a:lnTo>
              <a:lnTo>
                <a:pt x="175054" y="2194011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C0C57-1260-4F55-8F72-8977933CBB07}">
      <dsp:nvSpPr>
        <dsp:cNvPr id="0" name=""/>
        <dsp:cNvSpPr/>
      </dsp:nvSpPr>
      <dsp:spPr>
        <a:xfrm>
          <a:off x="3264430" y="2340317"/>
          <a:ext cx="175054" cy="1365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22"/>
              </a:lnTo>
              <a:lnTo>
                <a:pt x="175054" y="1365422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AE3CF-2723-4516-9994-252069337524}">
      <dsp:nvSpPr>
        <dsp:cNvPr id="0" name=""/>
        <dsp:cNvSpPr/>
      </dsp:nvSpPr>
      <dsp:spPr>
        <a:xfrm>
          <a:off x="3264430" y="2340317"/>
          <a:ext cx="175054" cy="53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832"/>
              </a:lnTo>
              <a:lnTo>
                <a:pt x="175054" y="536832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1F3B4-C93E-463A-8BE4-7C32092774D9}">
      <dsp:nvSpPr>
        <dsp:cNvPr id="0" name=""/>
        <dsp:cNvSpPr/>
      </dsp:nvSpPr>
      <dsp:spPr>
        <a:xfrm>
          <a:off x="3731241" y="1447611"/>
          <a:ext cx="659055" cy="309192"/>
        </a:xfrm>
        <a:custGeom>
          <a:avLst/>
          <a:gdLst/>
          <a:ahLst/>
          <a:cxnLst/>
          <a:rect l="0" t="0" r="0" b="0"/>
          <a:pathLst>
            <a:path>
              <a:moveTo>
                <a:pt x="659055" y="0"/>
              </a:moveTo>
              <a:lnTo>
                <a:pt x="659055" y="186654"/>
              </a:lnTo>
              <a:lnTo>
                <a:pt x="0" y="186654"/>
              </a:lnTo>
              <a:lnTo>
                <a:pt x="0" y="309192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F8801-4F3B-40E2-8CBE-C93B4BE708D1}">
      <dsp:nvSpPr>
        <dsp:cNvPr id="0" name=""/>
        <dsp:cNvSpPr/>
      </dsp:nvSpPr>
      <dsp:spPr>
        <a:xfrm>
          <a:off x="1345172" y="2340317"/>
          <a:ext cx="128057" cy="2926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916"/>
              </a:lnTo>
              <a:lnTo>
                <a:pt x="128057" y="2926916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F8A28-A74A-4843-885A-9914FCD899D7}">
      <dsp:nvSpPr>
        <dsp:cNvPr id="0" name=""/>
        <dsp:cNvSpPr/>
      </dsp:nvSpPr>
      <dsp:spPr>
        <a:xfrm>
          <a:off x="1345172" y="2340317"/>
          <a:ext cx="175054" cy="2194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011"/>
              </a:lnTo>
              <a:lnTo>
                <a:pt x="175054" y="2194011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9987E-F873-44E1-9DC0-2C232F7BB883}">
      <dsp:nvSpPr>
        <dsp:cNvPr id="0" name=""/>
        <dsp:cNvSpPr/>
      </dsp:nvSpPr>
      <dsp:spPr>
        <a:xfrm>
          <a:off x="1345172" y="2340317"/>
          <a:ext cx="175054" cy="1365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5422"/>
              </a:lnTo>
              <a:lnTo>
                <a:pt x="175054" y="1365422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450D7-2DCB-4F56-9F21-5D8B2E070E5E}">
      <dsp:nvSpPr>
        <dsp:cNvPr id="0" name=""/>
        <dsp:cNvSpPr/>
      </dsp:nvSpPr>
      <dsp:spPr>
        <a:xfrm>
          <a:off x="1345172" y="2340317"/>
          <a:ext cx="175054" cy="53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832"/>
              </a:lnTo>
              <a:lnTo>
                <a:pt x="175054" y="536832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98DF7-E1A8-4ABD-8EED-D87958DDCD11}">
      <dsp:nvSpPr>
        <dsp:cNvPr id="0" name=""/>
        <dsp:cNvSpPr/>
      </dsp:nvSpPr>
      <dsp:spPr>
        <a:xfrm>
          <a:off x="1811983" y="1447611"/>
          <a:ext cx="2578313" cy="309192"/>
        </a:xfrm>
        <a:custGeom>
          <a:avLst/>
          <a:gdLst/>
          <a:ahLst/>
          <a:cxnLst/>
          <a:rect l="0" t="0" r="0" b="0"/>
          <a:pathLst>
            <a:path>
              <a:moveTo>
                <a:pt x="2578313" y="0"/>
              </a:moveTo>
              <a:lnTo>
                <a:pt x="2578313" y="186654"/>
              </a:lnTo>
              <a:lnTo>
                <a:pt x="0" y="186654"/>
              </a:lnTo>
              <a:lnTo>
                <a:pt x="0" y="309192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81E55-3FF6-4194-B399-137F1F7175F0}">
      <dsp:nvSpPr>
        <dsp:cNvPr id="0" name=""/>
        <dsp:cNvSpPr/>
      </dsp:nvSpPr>
      <dsp:spPr>
        <a:xfrm>
          <a:off x="4344576" y="587454"/>
          <a:ext cx="91440" cy="276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643"/>
              </a:lnTo>
            </a:path>
          </a:pathLst>
        </a:custGeom>
        <a:noFill/>
        <a:ln w="25400" cap="flat" cmpd="sng" algn="ctr">
          <a:solidFill>
            <a:srgbClr val="499BD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3F0E4-98D0-4B36-AF9B-69220C191169}">
      <dsp:nvSpPr>
        <dsp:cNvPr id="0" name=""/>
        <dsp:cNvSpPr/>
      </dsp:nvSpPr>
      <dsp:spPr>
        <a:xfrm>
          <a:off x="3806782" y="3940"/>
          <a:ext cx="1167027" cy="583513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Генеральный  директор</a:t>
          </a:r>
        </a:p>
      </dsp:txBody>
      <dsp:txXfrm>
        <a:off x="3806782" y="3940"/>
        <a:ext cx="1167027" cy="583513"/>
      </dsp:txXfrm>
    </dsp:sp>
    <dsp:sp modelId="{8BCA6AD0-36F3-4093-8AC8-3D4DF6F0D4FE}">
      <dsp:nvSpPr>
        <dsp:cNvPr id="0" name=""/>
        <dsp:cNvSpPr/>
      </dsp:nvSpPr>
      <dsp:spPr>
        <a:xfrm>
          <a:off x="3806782" y="864097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Директор ДЦ</a:t>
          </a:r>
        </a:p>
      </dsp:txBody>
      <dsp:txXfrm>
        <a:off x="3806782" y="864097"/>
        <a:ext cx="1167027" cy="583513"/>
      </dsp:txXfrm>
    </dsp:sp>
    <dsp:sp modelId="{939894E1-26C0-40BA-A881-F97E879D7528}">
      <dsp:nvSpPr>
        <dsp:cNvPr id="0" name=""/>
        <dsp:cNvSpPr/>
      </dsp:nvSpPr>
      <dsp:spPr>
        <a:xfrm>
          <a:off x="1228469" y="1756803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Руководитель отдела продаж</a:t>
          </a:r>
        </a:p>
      </dsp:txBody>
      <dsp:txXfrm>
        <a:off x="1228469" y="1756803"/>
        <a:ext cx="1167027" cy="583513"/>
      </dsp:txXfrm>
    </dsp:sp>
    <dsp:sp modelId="{09784689-A1BC-4804-842A-712373A1C3CC}">
      <dsp:nvSpPr>
        <dsp:cNvPr id="0" name=""/>
        <dsp:cNvSpPr/>
      </dsp:nvSpPr>
      <dsp:spPr>
        <a:xfrm>
          <a:off x="1520226" y="2585393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Старший продавец</a:t>
          </a:r>
        </a:p>
      </dsp:txBody>
      <dsp:txXfrm>
        <a:off x="1520226" y="2585393"/>
        <a:ext cx="1167027" cy="583513"/>
      </dsp:txXfrm>
    </dsp:sp>
    <dsp:sp modelId="{FA857495-8CE9-4E2C-BFD8-254D532BDC17}">
      <dsp:nvSpPr>
        <dsp:cNvPr id="0" name=""/>
        <dsp:cNvSpPr/>
      </dsp:nvSpPr>
      <dsp:spPr>
        <a:xfrm>
          <a:off x="1520226" y="3413982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Продавец</a:t>
          </a:r>
        </a:p>
      </dsp:txBody>
      <dsp:txXfrm>
        <a:off x="1520226" y="3413982"/>
        <a:ext cx="1167027" cy="583513"/>
      </dsp:txXfrm>
    </dsp:sp>
    <dsp:sp modelId="{E1600134-9DB8-45BB-B82B-31C5A5E58155}">
      <dsp:nvSpPr>
        <dsp:cNvPr id="0" name=""/>
        <dsp:cNvSpPr/>
      </dsp:nvSpPr>
      <dsp:spPr>
        <a:xfrm>
          <a:off x="1520226" y="4242572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Продавец</a:t>
          </a:r>
        </a:p>
      </dsp:txBody>
      <dsp:txXfrm>
        <a:off x="1520226" y="4242572"/>
        <a:ext cx="1167027" cy="583513"/>
      </dsp:txXfrm>
    </dsp:sp>
    <dsp:sp modelId="{916CD04E-2458-41BB-BB9E-93792081655C}">
      <dsp:nvSpPr>
        <dsp:cNvPr id="0" name=""/>
        <dsp:cNvSpPr/>
      </dsp:nvSpPr>
      <dsp:spPr>
        <a:xfrm>
          <a:off x="1473230" y="4975476"/>
          <a:ext cx="1167027" cy="583513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Логист</a:t>
          </a:r>
        </a:p>
      </dsp:txBody>
      <dsp:txXfrm>
        <a:off x="1473230" y="4975476"/>
        <a:ext cx="1167027" cy="583513"/>
      </dsp:txXfrm>
    </dsp:sp>
    <dsp:sp modelId="{B9C57F8B-FEAA-46F9-AB3E-D9031BCF06C4}">
      <dsp:nvSpPr>
        <dsp:cNvPr id="0" name=""/>
        <dsp:cNvSpPr/>
      </dsp:nvSpPr>
      <dsp:spPr>
        <a:xfrm>
          <a:off x="3147727" y="1756803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Руководитель послепродажного обслуживания</a:t>
          </a:r>
        </a:p>
      </dsp:txBody>
      <dsp:txXfrm>
        <a:off x="3147727" y="1756803"/>
        <a:ext cx="1167027" cy="583513"/>
      </dsp:txXfrm>
    </dsp:sp>
    <dsp:sp modelId="{7D772DC5-5D2C-47A3-8093-511F6913485F}">
      <dsp:nvSpPr>
        <dsp:cNvPr id="0" name=""/>
        <dsp:cNvSpPr/>
      </dsp:nvSpPr>
      <dsp:spPr>
        <a:xfrm>
          <a:off x="3439484" y="2585393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Специалист по гарантии</a:t>
          </a:r>
        </a:p>
      </dsp:txBody>
      <dsp:txXfrm>
        <a:off x="3439484" y="2585393"/>
        <a:ext cx="1167027" cy="583513"/>
      </dsp:txXfrm>
    </dsp:sp>
    <dsp:sp modelId="{86D9A26B-D9A9-4EF9-9F74-50897C66EA40}">
      <dsp:nvSpPr>
        <dsp:cNvPr id="0" name=""/>
        <dsp:cNvSpPr/>
      </dsp:nvSpPr>
      <dsp:spPr>
        <a:xfrm>
          <a:off x="3439484" y="3413982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Мастер-консультант</a:t>
          </a:r>
        </a:p>
      </dsp:txBody>
      <dsp:txXfrm>
        <a:off x="3439484" y="3413982"/>
        <a:ext cx="1167027" cy="583513"/>
      </dsp:txXfrm>
    </dsp:sp>
    <dsp:sp modelId="{ACE02A11-5FA5-4605-9E84-97FF37924F3A}">
      <dsp:nvSpPr>
        <dsp:cNvPr id="0" name=""/>
        <dsp:cNvSpPr/>
      </dsp:nvSpPr>
      <dsp:spPr>
        <a:xfrm>
          <a:off x="3439484" y="4242572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Механик</a:t>
          </a:r>
        </a:p>
      </dsp:txBody>
      <dsp:txXfrm>
        <a:off x="3439484" y="4242572"/>
        <a:ext cx="1167027" cy="583513"/>
      </dsp:txXfrm>
    </dsp:sp>
    <dsp:sp modelId="{AB8C2A21-577B-4F64-91D3-4A8D11631C41}">
      <dsp:nvSpPr>
        <dsp:cNvPr id="0" name=""/>
        <dsp:cNvSpPr/>
      </dsp:nvSpPr>
      <dsp:spPr>
        <a:xfrm>
          <a:off x="3439484" y="4979417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Механик</a:t>
          </a:r>
        </a:p>
      </dsp:txBody>
      <dsp:txXfrm>
        <a:off x="3439484" y="4979417"/>
        <a:ext cx="1167027" cy="583513"/>
      </dsp:txXfrm>
    </dsp:sp>
    <dsp:sp modelId="{F7805FE3-4970-420C-A93F-D58669600346}">
      <dsp:nvSpPr>
        <dsp:cNvPr id="0" name=""/>
        <dsp:cNvSpPr/>
      </dsp:nvSpPr>
      <dsp:spPr>
        <a:xfrm>
          <a:off x="4751853" y="1752018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Маркетолог</a:t>
          </a:r>
        </a:p>
      </dsp:txBody>
      <dsp:txXfrm>
        <a:off x="4751853" y="1752018"/>
        <a:ext cx="1167027" cy="583513"/>
      </dsp:txXfrm>
    </dsp:sp>
    <dsp:sp modelId="{29B8DC0E-9FAF-43EA-84CA-187C96D3BCA6}">
      <dsp:nvSpPr>
        <dsp:cNvPr id="0" name=""/>
        <dsp:cNvSpPr/>
      </dsp:nvSpPr>
      <dsp:spPr>
        <a:xfrm>
          <a:off x="6096000" y="1752018"/>
          <a:ext cx="1167027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Руководитель клиентской службы</a:t>
          </a:r>
        </a:p>
      </dsp:txBody>
      <dsp:txXfrm>
        <a:off x="6096000" y="1752018"/>
        <a:ext cx="1167027" cy="583513"/>
      </dsp:txXfrm>
    </dsp:sp>
    <dsp:sp modelId="{5D0E2220-663E-4557-8248-D9F7AA69E65A}">
      <dsp:nvSpPr>
        <dsp:cNvPr id="0" name=""/>
        <dsp:cNvSpPr/>
      </dsp:nvSpPr>
      <dsp:spPr>
        <a:xfrm>
          <a:off x="8496669" y="157976"/>
          <a:ext cx="2063992" cy="583513"/>
        </a:xfrm>
        <a:prstGeom prst="rect">
          <a:avLst/>
        </a:prstGeom>
        <a:solidFill>
          <a:srgbClr val="49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Выделенный персонал </a:t>
          </a:r>
          <a:r>
            <a:rPr lang="en-US" sz="1100" kern="1200" dirty="0"/>
            <a:t>SKYWELL</a:t>
          </a:r>
          <a:endParaRPr lang="ru-RU" sz="1100" kern="1200" dirty="0"/>
        </a:p>
      </dsp:txBody>
      <dsp:txXfrm>
        <a:off x="8496669" y="157976"/>
        <a:ext cx="2063992" cy="583513"/>
      </dsp:txXfrm>
    </dsp:sp>
    <dsp:sp modelId="{B319B570-64D2-4C6F-A0A1-CE1CCEA907B0}">
      <dsp:nvSpPr>
        <dsp:cNvPr id="0" name=""/>
        <dsp:cNvSpPr/>
      </dsp:nvSpPr>
      <dsp:spPr>
        <a:xfrm>
          <a:off x="8498968" y="845098"/>
          <a:ext cx="2063992" cy="583513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Совмещение с другими брендами</a:t>
          </a:r>
        </a:p>
      </dsp:txBody>
      <dsp:txXfrm>
        <a:off x="8498968" y="845098"/>
        <a:ext cx="2063992" cy="583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8C586-5F0D-46C6-9FB7-2C0BD3B61A58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58A65-23AE-428C-89FE-42B87398F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0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C9BD9-086D-4FFE-B8AE-69864B79F6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_Helvetica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_Helvetica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35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0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04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52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92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97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7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06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61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588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501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50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943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135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721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475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942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319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08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8A8955BF-7FA8-C5E1-508A-397406330430}"/>
              </a:ext>
            </a:extLst>
          </p:cNvPr>
          <p:cNvSpPr/>
          <p:nvPr userDrawn="1"/>
        </p:nvSpPr>
        <p:spPr>
          <a:xfrm flipH="1">
            <a:off x="999067" y="842435"/>
            <a:ext cx="6648451" cy="6015567"/>
          </a:xfrm>
          <a:prstGeom prst="parallelogram">
            <a:avLst>
              <a:gd name="adj" fmla="val 634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A75C57-BEE0-B180-2F26-4B8CC8E48741}"/>
              </a:ext>
            </a:extLst>
          </p:cNvPr>
          <p:cNvSpPr/>
          <p:nvPr userDrawn="1"/>
        </p:nvSpPr>
        <p:spPr>
          <a:xfrm>
            <a:off x="213784" y="220133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" y="1622271"/>
            <a:ext cx="2923084" cy="1965711"/>
          </a:xfrm>
          <a:custGeom>
            <a:avLst/>
            <a:gdLst>
              <a:gd name="connsiteX0" fmla="*/ 0 w 2923084"/>
              <a:gd name="connsiteY0" fmla="*/ 0 h 1965710"/>
              <a:gd name="connsiteX1" fmla="*/ 2923084 w 2923084"/>
              <a:gd name="connsiteY1" fmla="*/ 0 h 1965710"/>
              <a:gd name="connsiteX2" fmla="*/ 2923084 w 2923084"/>
              <a:gd name="connsiteY2" fmla="*/ 1965710 h 1965710"/>
              <a:gd name="connsiteX3" fmla="*/ 0 w 2923084"/>
              <a:gd name="connsiteY3" fmla="*/ 1965710 h 196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3084" h="1965710">
                <a:moveTo>
                  <a:pt x="0" y="0"/>
                </a:moveTo>
                <a:lnTo>
                  <a:pt x="2923084" y="0"/>
                </a:lnTo>
                <a:lnTo>
                  <a:pt x="2923084" y="1965710"/>
                </a:lnTo>
                <a:lnTo>
                  <a:pt x="0" y="196571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2150762" y="2371108"/>
            <a:ext cx="3971535" cy="2864621"/>
          </a:xfrm>
          <a:custGeom>
            <a:avLst/>
            <a:gdLst>
              <a:gd name="connsiteX0" fmla="*/ 0 w 3971534"/>
              <a:gd name="connsiteY0" fmla="*/ 0 h 2864621"/>
              <a:gd name="connsiteX1" fmla="*/ 3971534 w 3971534"/>
              <a:gd name="connsiteY1" fmla="*/ 0 h 2864621"/>
              <a:gd name="connsiteX2" fmla="*/ 3971534 w 3971534"/>
              <a:gd name="connsiteY2" fmla="*/ 2864621 h 2864621"/>
              <a:gd name="connsiteX3" fmla="*/ 0 w 3971534"/>
              <a:gd name="connsiteY3" fmla="*/ 2864621 h 286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534" h="2864621">
                <a:moveTo>
                  <a:pt x="0" y="0"/>
                </a:moveTo>
                <a:lnTo>
                  <a:pt x="3971534" y="0"/>
                </a:lnTo>
                <a:lnTo>
                  <a:pt x="3971534" y="2864621"/>
                </a:lnTo>
                <a:lnTo>
                  <a:pt x="0" y="286462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192317" y="1155232"/>
            <a:ext cx="2412676" cy="1948395"/>
          </a:xfrm>
          <a:custGeom>
            <a:avLst/>
            <a:gdLst>
              <a:gd name="connsiteX0" fmla="*/ 0 w 2412676"/>
              <a:gd name="connsiteY0" fmla="*/ 0 h 1948394"/>
              <a:gd name="connsiteX1" fmla="*/ 2412676 w 2412676"/>
              <a:gd name="connsiteY1" fmla="*/ 0 h 1948394"/>
              <a:gd name="connsiteX2" fmla="*/ 2412676 w 2412676"/>
              <a:gd name="connsiteY2" fmla="*/ 1948394 h 1948394"/>
              <a:gd name="connsiteX3" fmla="*/ 0 w 2412676"/>
              <a:gd name="connsiteY3" fmla="*/ 1948394 h 194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676" h="1948394">
                <a:moveTo>
                  <a:pt x="0" y="0"/>
                </a:moveTo>
                <a:lnTo>
                  <a:pt x="2412676" y="0"/>
                </a:lnTo>
                <a:lnTo>
                  <a:pt x="2412676" y="1948394"/>
                </a:lnTo>
                <a:lnTo>
                  <a:pt x="0" y="194839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516958" y="4382603"/>
            <a:ext cx="2642612" cy="1760943"/>
          </a:xfrm>
          <a:custGeom>
            <a:avLst/>
            <a:gdLst>
              <a:gd name="connsiteX0" fmla="*/ 0 w 2642612"/>
              <a:gd name="connsiteY0" fmla="*/ 0 h 1760943"/>
              <a:gd name="connsiteX1" fmla="*/ 2642612 w 2642612"/>
              <a:gd name="connsiteY1" fmla="*/ 0 h 1760943"/>
              <a:gd name="connsiteX2" fmla="*/ 2642612 w 2642612"/>
              <a:gd name="connsiteY2" fmla="*/ 1760943 h 1760943"/>
              <a:gd name="connsiteX3" fmla="*/ 0 w 2642612"/>
              <a:gd name="connsiteY3" fmla="*/ 1760943 h 176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612" h="1760943">
                <a:moveTo>
                  <a:pt x="0" y="0"/>
                </a:moveTo>
                <a:lnTo>
                  <a:pt x="2642612" y="0"/>
                </a:lnTo>
                <a:lnTo>
                  <a:pt x="2642612" y="1760943"/>
                </a:lnTo>
                <a:lnTo>
                  <a:pt x="0" y="17609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5005957" y="3868176"/>
            <a:ext cx="2642612" cy="1906085"/>
          </a:xfrm>
          <a:custGeom>
            <a:avLst/>
            <a:gdLst>
              <a:gd name="connsiteX0" fmla="*/ 0 w 2642612"/>
              <a:gd name="connsiteY0" fmla="*/ 0 h 1906085"/>
              <a:gd name="connsiteX1" fmla="*/ 2642612 w 2642612"/>
              <a:gd name="connsiteY1" fmla="*/ 0 h 1906085"/>
              <a:gd name="connsiteX2" fmla="*/ 2642612 w 2642612"/>
              <a:gd name="connsiteY2" fmla="*/ 1906085 h 1906085"/>
              <a:gd name="connsiteX3" fmla="*/ 0 w 2642612"/>
              <a:gd name="connsiteY3" fmla="*/ 1906085 h 190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612" h="1906085">
                <a:moveTo>
                  <a:pt x="0" y="0"/>
                </a:moveTo>
                <a:lnTo>
                  <a:pt x="2642612" y="0"/>
                </a:lnTo>
                <a:lnTo>
                  <a:pt x="2642612" y="1906085"/>
                </a:lnTo>
                <a:lnTo>
                  <a:pt x="0" y="190608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720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028A117-760E-8CD2-FC06-305D92C8A696}"/>
              </a:ext>
            </a:extLst>
          </p:cNvPr>
          <p:cNvSpPr/>
          <p:nvPr userDrawn="1"/>
        </p:nvSpPr>
        <p:spPr>
          <a:xfrm>
            <a:off x="213784" y="220133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7BD3F94-C3B0-D861-8D42-DC2E405196EE}"/>
              </a:ext>
            </a:extLst>
          </p:cNvPr>
          <p:cNvSpPr/>
          <p:nvPr userDrawn="1"/>
        </p:nvSpPr>
        <p:spPr>
          <a:xfrm flipH="1">
            <a:off x="7109884" y="1509184"/>
            <a:ext cx="819149" cy="829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0"/>
          </p:nvPr>
        </p:nvSpPr>
        <p:spPr>
          <a:xfrm>
            <a:off x="6547457" y="2625017"/>
            <a:ext cx="2983275" cy="3259912"/>
          </a:xfrm>
          <a:custGeom>
            <a:avLst/>
            <a:gdLst>
              <a:gd name="connsiteX0" fmla="*/ 0 w 2983275"/>
              <a:gd name="connsiteY0" fmla="*/ 0 h 3259912"/>
              <a:gd name="connsiteX1" fmla="*/ 2983275 w 2983275"/>
              <a:gd name="connsiteY1" fmla="*/ 0 h 3259912"/>
              <a:gd name="connsiteX2" fmla="*/ 2983275 w 2983275"/>
              <a:gd name="connsiteY2" fmla="*/ 3259912 h 3259912"/>
              <a:gd name="connsiteX3" fmla="*/ 0 w 2983275"/>
              <a:gd name="connsiteY3" fmla="*/ 3259912 h 325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3275" h="3259912">
                <a:moveTo>
                  <a:pt x="0" y="0"/>
                </a:moveTo>
                <a:lnTo>
                  <a:pt x="2983275" y="0"/>
                </a:lnTo>
                <a:lnTo>
                  <a:pt x="2983275" y="3259912"/>
                </a:lnTo>
                <a:lnTo>
                  <a:pt x="0" y="325991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8177126" y="1177076"/>
            <a:ext cx="4014876" cy="2895883"/>
          </a:xfrm>
          <a:custGeom>
            <a:avLst/>
            <a:gdLst>
              <a:gd name="connsiteX0" fmla="*/ 0 w 4014876"/>
              <a:gd name="connsiteY0" fmla="*/ 0 h 2895882"/>
              <a:gd name="connsiteX1" fmla="*/ 4014876 w 4014876"/>
              <a:gd name="connsiteY1" fmla="*/ 0 h 2895882"/>
              <a:gd name="connsiteX2" fmla="*/ 4014876 w 4014876"/>
              <a:gd name="connsiteY2" fmla="*/ 2895882 h 2895882"/>
              <a:gd name="connsiteX3" fmla="*/ 0 w 4014876"/>
              <a:gd name="connsiteY3" fmla="*/ 2895882 h 28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4876" h="2895882">
                <a:moveTo>
                  <a:pt x="0" y="0"/>
                </a:moveTo>
                <a:lnTo>
                  <a:pt x="4014876" y="0"/>
                </a:lnTo>
                <a:lnTo>
                  <a:pt x="4014876" y="2895882"/>
                </a:lnTo>
                <a:lnTo>
                  <a:pt x="0" y="289588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4775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BDE081E-04A6-AD31-BA0D-A18CE2F0A834}"/>
              </a:ext>
            </a:extLst>
          </p:cNvPr>
          <p:cNvSpPr/>
          <p:nvPr userDrawn="1"/>
        </p:nvSpPr>
        <p:spPr>
          <a:xfrm>
            <a:off x="213784" y="220133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1" y="1065491"/>
            <a:ext cx="4586288" cy="2363511"/>
          </a:xfrm>
          <a:custGeom>
            <a:avLst/>
            <a:gdLst>
              <a:gd name="connsiteX0" fmla="*/ 0 w 4586288"/>
              <a:gd name="connsiteY0" fmla="*/ 0 h 2363510"/>
              <a:gd name="connsiteX1" fmla="*/ 4586288 w 4586288"/>
              <a:gd name="connsiteY1" fmla="*/ 0 h 2363510"/>
              <a:gd name="connsiteX2" fmla="*/ 3995411 w 4586288"/>
              <a:gd name="connsiteY2" fmla="*/ 2363510 h 2363510"/>
              <a:gd name="connsiteX3" fmla="*/ 0 w 4586288"/>
              <a:gd name="connsiteY3" fmla="*/ 2363510 h 236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6288" h="2363510">
                <a:moveTo>
                  <a:pt x="0" y="0"/>
                </a:moveTo>
                <a:lnTo>
                  <a:pt x="4586288" y="0"/>
                </a:lnTo>
                <a:lnTo>
                  <a:pt x="3995411" y="2363510"/>
                </a:lnTo>
                <a:lnTo>
                  <a:pt x="0" y="236351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328498" y="3618191"/>
            <a:ext cx="5355100" cy="2363511"/>
          </a:xfrm>
          <a:custGeom>
            <a:avLst/>
            <a:gdLst>
              <a:gd name="connsiteX0" fmla="*/ 590878 w 5355100"/>
              <a:gd name="connsiteY0" fmla="*/ 0 h 2363510"/>
              <a:gd name="connsiteX1" fmla="*/ 5355100 w 5355100"/>
              <a:gd name="connsiteY1" fmla="*/ 0 h 2363510"/>
              <a:gd name="connsiteX2" fmla="*/ 4764223 w 5355100"/>
              <a:gd name="connsiteY2" fmla="*/ 2363510 h 2363510"/>
              <a:gd name="connsiteX3" fmla="*/ 0 w 5355100"/>
              <a:gd name="connsiteY3" fmla="*/ 2363510 h 236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5100" h="2363510">
                <a:moveTo>
                  <a:pt x="590878" y="0"/>
                </a:moveTo>
                <a:lnTo>
                  <a:pt x="5355100" y="0"/>
                </a:lnTo>
                <a:lnTo>
                  <a:pt x="4764223" y="2363510"/>
                </a:lnTo>
                <a:lnTo>
                  <a:pt x="0" y="236351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8862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44E47E5-1DF7-ACD1-E4CB-59AFAAAB565D}"/>
              </a:ext>
            </a:extLst>
          </p:cNvPr>
          <p:cNvSpPr/>
          <p:nvPr userDrawn="1"/>
        </p:nvSpPr>
        <p:spPr>
          <a:xfrm>
            <a:off x="213784" y="220133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060792" y="3252539"/>
            <a:ext cx="5131208" cy="2363511"/>
          </a:xfrm>
          <a:custGeom>
            <a:avLst/>
            <a:gdLst>
              <a:gd name="connsiteX0" fmla="*/ 590878 w 5131208"/>
              <a:gd name="connsiteY0" fmla="*/ 0 h 2363510"/>
              <a:gd name="connsiteX1" fmla="*/ 5131208 w 5131208"/>
              <a:gd name="connsiteY1" fmla="*/ 0 h 2363510"/>
              <a:gd name="connsiteX2" fmla="*/ 5131208 w 5131208"/>
              <a:gd name="connsiteY2" fmla="*/ 2363510 h 2363510"/>
              <a:gd name="connsiteX3" fmla="*/ 0 w 5131208"/>
              <a:gd name="connsiteY3" fmla="*/ 2363510 h 236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1208" h="2363510">
                <a:moveTo>
                  <a:pt x="590878" y="0"/>
                </a:moveTo>
                <a:lnTo>
                  <a:pt x="5131208" y="0"/>
                </a:lnTo>
                <a:lnTo>
                  <a:pt x="5131208" y="2363510"/>
                </a:lnTo>
                <a:lnTo>
                  <a:pt x="0" y="236351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758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071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F9A3BF3-3E8E-3D26-4B21-9D1F5EAFBF2C}"/>
              </a:ext>
            </a:extLst>
          </p:cNvPr>
          <p:cNvSpPr/>
          <p:nvPr userDrawn="1"/>
        </p:nvSpPr>
        <p:spPr>
          <a:xfrm>
            <a:off x="213784" y="220133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461458" y="3"/>
            <a:ext cx="5403711" cy="4615877"/>
          </a:xfrm>
          <a:custGeom>
            <a:avLst/>
            <a:gdLst>
              <a:gd name="connsiteX0" fmla="*/ 1914022 w 5403710"/>
              <a:gd name="connsiteY0" fmla="*/ 0 h 4615877"/>
              <a:gd name="connsiteX1" fmla="*/ 3489688 w 5403710"/>
              <a:gd name="connsiteY1" fmla="*/ 0 h 4615877"/>
              <a:gd name="connsiteX2" fmla="*/ 5403710 w 5403710"/>
              <a:gd name="connsiteY2" fmla="*/ 1914022 h 4615877"/>
              <a:gd name="connsiteX3" fmla="*/ 2701855 w 5403710"/>
              <a:gd name="connsiteY3" fmla="*/ 4615877 h 4615877"/>
              <a:gd name="connsiteX4" fmla="*/ 0 w 5403710"/>
              <a:gd name="connsiteY4" fmla="*/ 1914022 h 461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3710" h="4615877">
                <a:moveTo>
                  <a:pt x="1914022" y="0"/>
                </a:moveTo>
                <a:lnTo>
                  <a:pt x="3489688" y="0"/>
                </a:lnTo>
                <a:lnTo>
                  <a:pt x="5403710" y="1914022"/>
                </a:lnTo>
                <a:lnTo>
                  <a:pt x="2701855" y="4615877"/>
                </a:lnTo>
                <a:lnTo>
                  <a:pt x="0" y="191402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5" y="2924358"/>
            <a:ext cx="3817993" cy="3933644"/>
          </a:xfrm>
          <a:custGeom>
            <a:avLst/>
            <a:gdLst>
              <a:gd name="connsiteX0" fmla="*/ 1246244 w 3817993"/>
              <a:gd name="connsiteY0" fmla="*/ 0 h 3933644"/>
              <a:gd name="connsiteX1" fmla="*/ 3817993 w 3817993"/>
              <a:gd name="connsiteY1" fmla="*/ 2571749 h 3933644"/>
              <a:gd name="connsiteX2" fmla="*/ 2456098 w 3817993"/>
              <a:gd name="connsiteY2" fmla="*/ 3933644 h 3933644"/>
              <a:gd name="connsiteX3" fmla="*/ 36390 w 3817993"/>
              <a:gd name="connsiteY3" fmla="*/ 3933644 h 3933644"/>
              <a:gd name="connsiteX4" fmla="*/ 0 w 3817993"/>
              <a:gd name="connsiteY4" fmla="*/ 3897254 h 3933644"/>
              <a:gd name="connsiteX5" fmla="*/ 0 w 3817993"/>
              <a:gd name="connsiteY5" fmla="*/ 1246244 h 393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993" h="3933644">
                <a:moveTo>
                  <a:pt x="1246244" y="0"/>
                </a:moveTo>
                <a:lnTo>
                  <a:pt x="3817993" y="2571749"/>
                </a:lnTo>
                <a:lnTo>
                  <a:pt x="2456098" y="3933644"/>
                </a:lnTo>
                <a:lnTo>
                  <a:pt x="36390" y="3933644"/>
                </a:lnTo>
                <a:lnTo>
                  <a:pt x="0" y="3897254"/>
                </a:lnTo>
                <a:lnTo>
                  <a:pt x="0" y="124624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6925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DBF3F13B-5861-B5CE-BFF7-DD53E12C03FC}"/>
              </a:ext>
            </a:extLst>
          </p:cNvPr>
          <p:cNvSpPr/>
          <p:nvPr userDrawn="1"/>
        </p:nvSpPr>
        <p:spPr>
          <a:xfrm>
            <a:off x="213784" y="220133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44955" y="3429002"/>
            <a:ext cx="9102091" cy="2628209"/>
          </a:xfrm>
          <a:custGeom>
            <a:avLst/>
            <a:gdLst>
              <a:gd name="connsiteX0" fmla="*/ 0 w 9102090"/>
              <a:gd name="connsiteY0" fmla="*/ 0 h 2628209"/>
              <a:gd name="connsiteX1" fmla="*/ 9102090 w 9102090"/>
              <a:gd name="connsiteY1" fmla="*/ 0 h 2628209"/>
              <a:gd name="connsiteX2" fmla="*/ 9102090 w 9102090"/>
              <a:gd name="connsiteY2" fmla="*/ 2628209 h 2628209"/>
              <a:gd name="connsiteX3" fmla="*/ 0 w 9102090"/>
              <a:gd name="connsiteY3" fmla="*/ 2628209 h 26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090" h="2628209">
                <a:moveTo>
                  <a:pt x="0" y="0"/>
                </a:moveTo>
                <a:lnTo>
                  <a:pt x="9102090" y="0"/>
                </a:lnTo>
                <a:lnTo>
                  <a:pt x="9102090" y="2628209"/>
                </a:lnTo>
                <a:lnTo>
                  <a:pt x="0" y="262820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5181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05A26F46-EF64-2300-E7C5-B61F6D0D6D3C}"/>
              </a:ext>
            </a:extLst>
          </p:cNvPr>
          <p:cNvSpPr/>
          <p:nvPr userDrawn="1"/>
        </p:nvSpPr>
        <p:spPr>
          <a:xfrm rot="17980346" flipH="1" flipV="1">
            <a:off x="6519337" y="1280586"/>
            <a:ext cx="7194551" cy="3354916"/>
          </a:xfrm>
          <a:custGeom>
            <a:avLst/>
            <a:gdLst>
              <a:gd name="connsiteX0" fmla="*/ 1148575 w 7194395"/>
              <a:gd name="connsiteY0" fmla="*/ 3353671 h 3353671"/>
              <a:gd name="connsiteX1" fmla="*/ 0 w 7194395"/>
              <a:gd name="connsiteY1" fmla="*/ 1337750 h 3353671"/>
              <a:gd name="connsiteX2" fmla="*/ 2347950 w 7194395"/>
              <a:gd name="connsiteY2" fmla="*/ 0 h 3353671"/>
              <a:gd name="connsiteX3" fmla="*/ 7194395 w 7194395"/>
              <a:gd name="connsiteY3" fmla="*/ 3353671 h 335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4395" h="3353671">
                <a:moveTo>
                  <a:pt x="1148575" y="3353671"/>
                </a:moveTo>
                <a:lnTo>
                  <a:pt x="0" y="1337750"/>
                </a:lnTo>
                <a:lnTo>
                  <a:pt x="2347950" y="0"/>
                </a:lnTo>
                <a:lnTo>
                  <a:pt x="7194395" y="33536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FF23D9C-82B8-1372-536A-EE7AF08684B4}"/>
              </a:ext>
            </a:extLst>
          </p:cNvPr>
          <p:cNvSpPr/>
          <p:nvPr userDrawn="1"/>
        </p:nvSpPr>
        <p:spPr>
          <a:xfrm>
            <a:off x="213784" y="220133"/>
            <a:ext cx="2286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409703" y="2"/>
            <a:ext cx="8743951" cy="5425655"/>
          </a:xfrm>
          <a:custGeom>
            <a:avLst/>
            <a:gdLst>
              <a:gd name="connsiteX0" fmla="*/ 0 w 8743950"/>
              <a:gd name="connsiteY0" fmla="*/ 0 h 5425654"/>
              <a:gd name="connsiteX1" fmla="*/ 8743950 w 8743950"/>
              <a:gd name="connsiteY1" fmla="*/ 0 h 5425654"/>
              <a:gd name="connsiteX2" fmla="*/ 7840700 w 8743950"/>
              <a:gd name="connsiteY2" fmla="*/ 5425654 h 542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3950" h="5425654">
                <a:moveTo>
                  <a:pt x="0" y="0"/>
                </a:moveTo>
                <a:lnTo>
                  <a:pt x="8743950" y="0"/>
                </a:lnTo>
                <a:lnTo>
                  <a:pt x="7840700" y="542565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730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>
            <a:spLocks noGrp="1"/>
          </p:cNvSpPr>
          <p:nvPr>
            <p:ph type="pic" sz="quarter" idx="10"/>
          </p:nvPr>
        </p:nvSpPr>
        <p:spPr>
          <a:xfrm>
            <a:off x="0" y="3060590"/>
            <a:ext cx="9072211" cy="3797412"/>
          </a:xfrm>
          <a:custGeom>
            <a:avLst/>
            <a:gdLst>
              <a:gd name="connsiteX0" fmla="*/ 0 w 9072210"/>
              <a:gd name="connsiteY0" fmla="*/ 0 h 3797412"/>
              <a:gd name="connsiteX1" fmla="*/ 9072210 w 9072210"/>
              <a:gd name="connsiteY1" fmla="*/ 3052526 h 3797412"/>
              <a:gd name="connsiteX2" fmla="*/ 6906774 w 9072210"/>
              <a:gd name="connsiteY2" fmla="*/ 3797412 h 3797412"/>
              <a:gd name="connsiteX3" fmla="*/ 0 w 9072210"/>
              <a:gd name="connsiteY3" fmla="*/ 3797412 h 379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2210" h="3797412">
                <a:moveTo>
                  <a:pt x="0" y="0"/>
                </a:moveTo>
                <a:lnTo>
                  <a:pt x="9072210" y="3052526"/>
                </a:lnTo>
                <a:lnTo>
                  <a:pt x="6906774" y="3797412"/>
                </a:lnTo>
                <a:lnTo>
                  <a:pt x="0" y="379741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Freeform: Shape 13"/>
          <p:cNvSpPr>
            <a:spLocks noGrp="1"/>
          </p:cNvSpPr>
          <p:nvPr>
            <p:ph type="pic" sz="quarter" idx="11"/>
          </p:nvPr>
        </p:nvSpPr>
        <p:spPr>
          <a:xfrm>
            <a:off x="9820261" y="2"/>
            <a:ext cx="2371743" cy="2050647"/>
          </a:xfrm>
          <a:custGeom>
            <a:avLst/>
            <a:gdLst>
              <a:gd name="connsiteX0" fmla="*/ 1727121 w 2371743"/>
              <a:gd name="connsiteY0" fmla="*/ 0 h 2050646"/>
              <a:gd name="connsiteX1" fmla="*/ 2371743 w 2371743"/>
              <a:gd name="connsiteY1" fmla="*/ 0 h 2050646"/>
              <a:gd name="connsiteX2" fmla="*/ 2371743 w 2371743"/>
              <a:gd name="connsiteY2" fmla="*/ 2050646 h 2050646"/>
              <a:gd name="connsiteX3" fmla="*/ 0 w 2371743"/>
              <a:gd name="connsiteY3" fmla="*/ 1773917 h 205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743" h="2050646">
                <a:moveTo>
                  <a:pt x="1727121" y="0"/>
                </a:moveTo>
                <a:lnTo>
                  <a:pt x="2371743" y="0"/>
                </a:lnTo>
                <a:lnTo>
                  <a:pt x="2371743" y="2050646"/>
                </a:lnTo>
                <a:lnTo>
                  <a:pt x="0" y="177391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4829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794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>
            <a:spLocks noGrp="1"/>
          </p:cNvSpPr>
          <p:nvPr>
            <p:ph type="pic" sz="quarter" idx="10"/>
          </p:nvPr>
        </p:nvSpPr>
        <p:spPr>
          <a:xfrm>
            <a:off x="5770061" y="793376"/>
            <a:ext cx="6157480" cy="5271248"/>
          </a:xfrm>
          <a:custGeom>
            <a:avLst/>
            <a:gdLst>
              <a:gd name="connsiteX0" fmla="*/ 4638472 w 5927092"/>
              <a:gd name="connsiteY0" fmla="*/ 920972 h 4917054"/>
              <a:gd name="connsiteX1" fmla="*/ 5927092 w 5927092"/>
              <a:gd name="connsiteY1" fmla="*/ 920972 h 4917054"/>
              <a:gd name="connsiteX2" fmla="*/ 5289294 w 5927092"/>
              <a:gd name="connsiteY2" fmla="*/ 2458526 h 4917054"/>
              <a:gd name="connsiteX3" fmla="*/ 5927092 w 5927092"/>
              <a:gd name="connsiteY3" fmla="*/ 3996081 h 4917054"/>
              <a:gd name="connsiteX4" fmla="*/ 4638472 w 5927092"/>
              <a:gd name="connsiteY4" fmla="*/ 3996081 h 4917054"/>
              <a:gd name="connsiteX5" fmla="*/ 4000674 w 5927092"/>
              <a:gd name="connsiteY5" fmla="*/ 2458526 h 4917054"/>
              <a:gd name="connsiteX6" fmla="*/ 3033922 w 5927092"/>
              <a:gd name="connsiteY6" fmla="*/ 395446 h 4917054"/>
              <a:gd name="connsiteX7" fmla="*/ 4762983 w 5927092"/>
              <a:gd name="connsiteY7" fmla="*/ 395446 h 4917054"/>
              <a:gd name="connsiteX8" fmla="*/ 3907190 w 5927092"/>
              <a:gd name="connsiteY8" fmla="*/ 2458526 h 4917054"/>
              <a:gd name="connsiteX9" fmla="*/ 4762983 w 5927092"/>
              <a:gd name="connsiteY9" fmla="*/ 4521607 h 4917054"/>
              <a:gd name="connsiteX10" fmla="*/ 3033922 w 5927092"/>
              <a:gd name="connsiteY10" fmla="*/ 4521607 h 4917054"/>
              <a:gd name="connsiteX11" fmla="*/ 2178129 w 5927092"/>
              <a:gd name="connsiteY11" fmla="*/ 2458526 h 4917054"/>
              <a:gd name="connsiteX12" fmla="*/ 1019830 w 5927092"/>
              <a:gd name="connsiteY12" fmla="*/ 0 h 4917054"/>
              <a:gd name="connsiteX13" fmla="*/ 3080313 w 5927092"/>
              <a:gd name="connsiteY13" fmla="*/ 0 h 4917054"/>
              <a:gd name="connsiteX14" fmla="*/ 2060483 w 5927092"/>
              <a:gd name="connsiteY14" fmla="*/ 2458527 h 4917054"/>
              <a:gd name="connsiteX15" fmla="*/ 3080313 w 5927092"/>
              <a:gd name="connsiteY15" fmla="*/ 4917054 h 4917054"/>
              <a:gd name="connsiteX16" fmla="*/ 1019830 w 5927092"/>
              <a:gd name="connsiteY16" fmla="*/ 4917054 h 4917054"/>
              <a:gd name="connsiteX17" fmla="*/ 0 w 5927092"/>
              <a:gd name="connsiteY17" fmla="*/ 2458527 h 491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7092" h="4917054">
                <a:moveTo>
                  <a:pt x="4638472" y="920972"/>
                </a:moveTo>
                <a:lnTo>
                  <a:pt x="5927092" y="920972"/>
                </a:lnTo>
                <a:lnTo>
                  <a:pt x="5289294" y="2458526"/>
                </a:lnTo>
                <a:lnTo>
                  <a:pt x="5927092" y="3996081"/>
                </a:lnTo>
                <a:lnTo>
                  <a:pt x="4638472" y="3996081"/>
                </a:lnTo>
                <a:lnTo>
                  <a:pt x="4000674" y="2458526"/>
                </a:lnTo>
                <a:close/>
                <a:moveTo>
                  <a:pt x="3033922" y="395446"/>
                </a:moveTo>
                <a:lnTo>
                  <a:pt x="4762983" y="395446"/>
                </a:lnTo>
                <a:lnTo>
                  <a:pt x="3907190" y="2458526"/>
                </a:lnTo>
                <a:lnTo>
                  <a:pt x="4762983" y="4521607"/>
                </a:lnTo>
                <a:lnTo>
                  <a:pt x="3033922" y="4521607"/>
                </a:lnTo>
                <a:lnTo>
                  <a:pt x="2178129" y="2458526"/>
                </a:lnTo>
                <a:close/>
                <a:moveTo>
                  <a:pt x="1019830" y="0"/>
                </a:moveTo>
                <a:lnTo>
                  <a:pt x="3080313" y="0"/>
                </a:lnTo>
                <a:lnTo>
                  <a:pt x="2060483" y="2458527"/>
                </a:lnTo>
                <a:lnTo>
                  <a:pt x="3080313" y="4917054"/>
                </a:lnTo>
                <a:lnTo>
                  <a:pt x="1019830" y="4917054"/>
                </a:lnTo>
                <a:lnTo>
                  <a:pt x="0" y="245852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9429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89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4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78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45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37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3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7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6" r:id="rId34"/>
    <p:sldLayoutId id="2147483762" r:id="rId3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867" kern="1200">
          <a:solidFill>
            <a:srgbClr val="4C4C4C"/>
          </a:solidFill>
          <a:latin typeface="Hiragino Sans GB W6"/>
          <a:ea typeface="Hiragino Sans GB W6"/>
          <a:cs typeface="Hiragino Sans GB W6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67">
          <a:solidFill>
            <a:srgbClr val="4C4C4C"/>
          </a:solidFill>
          <a:latin typeface="Hiragino Sans GB W6"/>
          <a:ea typeface="Hiragino Sans GB W6"/>
          <a:cs typeface="Hiragino Sans GB W6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67">
          <a:solidFill>
            <a:srgbClr val="4C4C4C"/>
          </a:solidFill>
          <a:latin typeface="Hiragino Sans GB W6"/>
          <a:ea typeface="Hiragino Sans GB W6"/>
          <a:cs typeface="Hiragino Sans GB W6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67">
          <a:solidFill>
            <a:srgbClr val="4C4C4C"/>
          </a:solidFill>
          <a:latin typeface="Hiragino Sans GB W6"/>
          <a:ea typeface="Hiragino Sans GB W6"/>
          <a:cs typeface="Hiragino Sans GB W6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67">
          <a:solidFill>
            <a:srgbClr val="4C4C4C"/>
          </a:solidFill>
          <a:latin typeface="Hiragino Sans GB W6"/>
          <a:ea typeface="Hiragino Sans GB W6"/>
          <a:cs typeface="Hiragino Sans GB W6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0F754F7-C4D0-87F3-687A-F95B9F023190}"/>
              </a:ext>
            </a:extLst>
          </p:cNvPr>
          <p:cNvSpPr txBox="1">
            <a:spLocks/>
          </p:cNvSpPr>
          <p:nvPr/>
        </p:nvSpPr>
        <p:spPr>
          <a:xfrm>
            <a:off x="143339" y="2468894"/>
            <a:ext cx="5184576" cy="1920213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Noto Sans JP Black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Noto Sans JP Black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Noto Sans JP Black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Noto Sans JP Black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Noto Sans JP Black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Noto Sans JP Black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Noto Sans JP Black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Noto Sans JP Black"/>
              </a:defRPr>
            </a:lvl9pPr>
          </a:lstStyle>
          <a:p>
            <a:pPr defTabSz="685783"/>
            <a:r>
              <a:rPr lang="ru-RU" sz="6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ЗАЯВКА НА ДИЛЕРСТВО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00B5DF-EDCC-BE27-4239-5C93C6770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476674"/>
            <a:ext cx="2540131" cy="488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4160D-D579-C639-C0B8-AC14088862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b="7194"/>
          <a:stretch>
            <a:fillRect/>
          </a:stretch>
        </p:blipFill>
        <p:spPr>
          <a:custGeom>
            <a:avLst/>
            <a:gdLst>
              <a:gd name="T0" fmla="*/ 2815875 w 5927092"/>
              <a:gd name="T1" fmla="*/ 595284 h 4917054"/>
              <a:gd name="T2" fmla="*/ 3598157 w 5927092"/>
              <a:gd name="T3" fmla="*/ 595284 h 4917054"/>
              <a:gd name="T4" fmla="*/ 3210969 w 5927092"/>
              <a:gd name="T5" fmla="*/ 1589105 h 4917054"/>
              <a:gd name="T6" fmla="*/ 3598157 w 5927092"/>
              <a:gd name="T7" fmla="*/ 2582927 h 4917054"/>
              <a:gd name="T8" fmla="*/ 2815875 w 5927092"/>
              <a:gd name="T9" fmla="*/ 2582927 h 4917054"/>
              <a:gd name="T10" fmla="*/ 2428687 w 5927092"/>
              <a:gd name="T11" fmla="*/ 1589105 h 4917054"/>
              <a:gd name="T12" fmla="*/ 1841802 w 5927092"/>
              <a:gd name="T13" fmla="*/ 255603 h 4917054"/>
              <a:gd name="T14" fmla="*/ 2891462 w 5927092"/>
              <a:gd name="T15" fmla="*/ 255603 h 4917054"/>
              <a:gd name="T16" fmla="*/ 2371936 w 5927092"/>
              <a:gd name="T17" fmla="*/ 1589105 h 4917054"/>
              <a:gd name="T18" fmla="*/ 2891462 w 5927092"/>
              <a:gd name="T19" fmla="*/ 2922609 h 4917054"/>
              <a:gd name="T20" fmla="*/ 1841802 w 5927092"/>
              <a:gd name="T21" fmla="*/ 2922609 h 4917054"/>
              <a:gd name="T22" fmla="*/ 1322276 w 5927092"/>
              <a:gd name="T23" fmla="*/ 1589105 h 4917054"/>
              <a:gd name="T24" fmla="*/ 619107 w 5927092"/>
              <a:gd name="T25" fmla="*/ 0 h 4917054"/>
              <a:gd name="T26" fmla="*/ 1869964 w 5927092"/>
              <a:gd name="T27" fmla="*/ 0 h 4917054"/>
              <a:gd name="T28" fmla="*/ 1250856 w 5927092"/>
              <a:gd name="T29" fmla="*/ 1589106 h 4917054"/>
              <a:gd name="T30" fmla="*/ 1869964 w 5927092"/>
              <a:gd name="T31" fmla="*/ 3178212 h 4917054"/>
              <a:gd name="T32" fmla="*/ 619107 w 5927092"/>
              <a:gd name="T33" fmla="*/ 3178212 h 4917054"/>
              <a:gd name="T34" fmla="*/ 0 w 5927092"/>
              <a:gd name="T35" fmla="*/ 1589106 h 49170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927092" h="4917054">
                <a:moveTo>
                  <a:pt x="4638472" y="920972"/>
                </a:moveTo>
                <a:lnTo>
                  <a:pt x="5927092" y="920972"/>
                </a:lnTo>
                <a:lnTo>
                  <a:pt x="5289294" y="2458526"/>
                </a:lnTo>
                <a:lnTo>
                  <a:pt x="5927092" y="3996081"/>
                </a:lnTo>
                <a:lnTo>
                  <a:pt x="4638472" y="3996081"/>
                </a:lnTo>
                <a:lnTo>
                  <a:pt x="4000674" y="2458526"/>
                </a:lnTo>
                <a:lnTo>
                  <a:pt x="4638472" y="920972"/>
                </a:lnTo>
                <a:close/>
                <a:moveTo>
                  <a:pt x="3033922" y="395446"/>
                </a:moveTo>
                <a:lnTo>
                  <a:pt x="4762983" y="395446"/>
                </a:lnTo>
                <a:lnTo>
                  <a:pt x="3907190" y="2458526"/>
                </a:lnTo>
                <a:lnTo>
                  <a:pt x="4762983" y="4521607"/>
                </a:lnTo>
                <a:lnTo>
                  <a:pt x="3033922" y="4521607"/>
                </a:lnTo>
                <a:lnTo>
                  <a:pt x="2178129" y="2458526"/>
                </a:lnTo>
                <a:lnTo>
                  <a:pt x="3033922" y="395446"/>
                </a:lnTo>
                <a:close/>
                <a:moveTo>
                  <a:pt x="1019830" y="0"/>
                </a:moveTo>
                <a:lnTo>
                  <a:pt x="3080313" y="0"/>
                </a:lnTo>
                <a:lnTo>
                  <a:pt x="2060483" y="2458527"/>
                </a:lnTo>
                <a:lnTo>
                  <a:pt x="3080313" y="4917054"/>
                </a:lnTo>
                <a:lnTo>
                  <a:pt x="1019830" y="4917054"/>
                </a:lnTo>
                <a:lnTo>
                  <a:pt x="0" y="2458527"/>
                </a:lnTo>
                <a:lnTo>
                  <a:pt x="101983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ИНФОРМАЦИЯ О ПРЕДЛОЖЕНИИ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22401"/>
              </p:ext>
            </p:extLst>
          </p:nvPr>
        </p:nvGraphicFramePr>
        <p:xfrm>
          <a:off x="239350" y="932723"/>
          <a:ext cx="11233151" cy="5553710"/>
        </p:xfrm>
        <a:graphic>
          <a:graphicData uri="http://schemas.openxmlformats.org/drawingml/2006/table">
            <a:tbl>
              <a:tblPr/>
              <a:tblGrid>
                <a:gridCol w="12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+mn-cs"/>
                        </a:rPr>
                        <a:t>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2)   Реконструкция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3)   Ребрендинг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Моно-бренд/Мульти-бренд 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Данные по помещению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Адрес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1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Статус собственности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 земельного участка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Га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Шоурум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м²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x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м²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x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м²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x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0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Срок готовности к запуску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/ ГГГГГ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5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СРОКИ ВВОДА ОБЪЕКТА В ЭКСПЛУАТАЦИЮ</a:t>
            </a:r>
          </a:p>
        </p:txBody>
      </p:sp>
      <p:graphicFrame>
        <p:nvGraphicFramePr>
          <p:cNvPr id="4" name="Group 193"/>
          <p:cNvGraphicFramePr>
            <a:graphicFrameLocks noGrp="1"/>
          </p:cNvGraphicFramePr>
          <p:nvPr/>
        </p:nvGraphicFramePr>
        <p:xfrm>
          <a:off x="239350" y="908720"/>
          <a:ext cx="11042649" cy="5406255"/>
        </p:xfrm>
        <a:graphic>
          <a:graphicData uri="http://schemas.openxmlformats.org/drawingml/2006/table">
            <a:tbl>
              <a:tblPr/>
              <a:tblGrid>
                <a:gridCol w="6625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56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Сроки и этапы строительства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Этапы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Начало этапа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Завершение этапа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ММ/ ГГГГ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ММ / ГГГГ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Земельные работы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Фундаментные работы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Проведение внутренних отделочных работ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3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45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КАРТА РОССИИ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0609B6F-0CE9-1DFA-C0B7-1CB2278167FE}"/>
              </a:ext>
            </a:extLst>
          </p:cNvPr>
          <p:cNvSpPr txBox="1">
            <a:spLocks/>
          </p:cNvSpPr>
          <p:nvPr/>
        </p:nvSpPr>
        <p:spPr bwMode="auto">
          <a:xfrm>
            <a:off x="143339" y="589941"/>
            <a:ext cx="1873093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1219170"/>
            <a:r>
              <a:rPr lang="ru-RU" sz="2133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Пример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33E928-FED4-2A23-D88D-B4EFFE0C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231" y="1244469"/>
            <a:ext cx="8627683" cy="5352883"/>
          </a:xfrm>
          <a:prstGeom prst="rect">
            <a:avLst/>
          </a:prstGeom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EB36448-C989-FF3B-828C-E640D9B02BFD}"/>
              </a:ext>
            </a:extLst>
          </p:cNvPr>
          <p:cNvCxnSpPr>
            <a:cxnSpLocks/>
          </p:cNvCxnSpPr>
          <p:nvPr/>
        </p:nvCxnSpPr>
        <p:spPr>
          <a:xfrm flipV="1">
            <a:off x="5423926" y="3717032"/>
            <a:ext cx="1632181" cy="192021"/>
          </a:xfrm>
          <a:prstGeom prst="straightConnector1">
            <a:avLst/>
          </a:prstGeom>
          <a:ln w="38100">
            <a:solidFill>
              <a:srgbClr val="49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902B098-A341-3174-7E4B-998D80E2923F}"/>
              </a:ext>
            </a:extLst>
          </p:cNvPr>
          <p:cNvCxnSpPr>
            <a:cxnSpLocks/>
          </p:cNvCxnSpPr>
          <p:nvPr/>
        </p:nvCxnSpPr>
        <p:spPr>
          <a:xfrm flipH="1" flipV="1">
            <a:off x="4751851" y="3429000"/>
            <a:ext cx="435189" cy="576064"/>
          </a:xfrm>
          <a:prstGeom prst="straightConnector1">
            <a:avLst/>
          </a:prstGeom>
          <a:ln w="38100">
            <a:solidFill>
              <a:srgbClr val="49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AED764A-8234-5979-FD75-317ED40D9EBE}"/>
              </a:ext>
            </a:extLst>
          </p:cNvPr>
          <p:cNvCxnSpPr>
            <a:cxnSpLocks/>
          </p:cNvCxnSpPr>
          <p:nvPr/>
        </p:nvCxnSpPr>
        <p:spPr>
          <a:xfrm>
            <a:off x="5231904" y="4101075"/>
            <a:ext cx="96011" cy="768085"/>
          </a:xfrm>
          <a:prstGeom prst="straightConnector1">
            <a:avLst/>
          </a:prstGeom>
          <a:ln w="38100">
            <a:solidFill>
              <a:srgbClr val="49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AF62212-49AB-B8B5-D1E2-009BC7A97A44}"/>
              </a:ext>
            </a:extLst>
          </p:cNvPr>
          <p:cNvCxnSpPr>
            <a:cxnSpLocks/>
          </p:cNvCxnSpPr>
          <p:nvPr/>
        </p:nvCxnSpPr>
        <p:spPr>
          <a:xfrm flipV="1">
            <a:off x="5327915" y="2948947"/>
            <a:ext cx="657147" cy="960107"/>
          </a:xfrm>
          <a:prstGeom prst="straightConnector1">
            <a:avLst/>
          </a:prstGeom>
          <a:ln w="38100">
            <a:solidFill>
              <a:srgbClr val="49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F185C32-1149-28F9-AF17-91829C267824}"/>
              </a:ext>
            </a:extLst>
          </p:cNvPr>
          <p:cNvCxnSpPr>
            <a:cxnSpLocks/>
          </p:cNvCxnSpPr>
          <p:nvPr/>
        </p:nvCxnSpPr>
        <p:spPr>
          <a:xfrm>
            <a:off x="5327915" y="4101075"/>
            <a:ext cx="657147" cy="504251"/>
          </a:xfrm>
          <a:prstGeom prst="straightConnector1">
            <a:avLst/>
          </a:prstGeom>
          <a:ln w="38100">
            <a:solidFill>
              <a:srgbClr val="49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8789929-23AE-BEAE-508E-1318DB687BA5}"/>
              </a:ext>
            </a:extLst>
          </p:cNvPr>
          <p:cNvCxnSpPr>
            <a:cxnSpLocks/>
          </p:cNvCxnSpPr>
          <p:nvPr/>
        </p:nvCxnSpPr>
        <p:spPr>
          <a:xfrm flipH="1">
            <a:off x="3599723" y="4005064"/>
            <a:ext cx="1587317" cy="480053"/>
          </a:xfrm>
          <a:prstGeom prst="straightConnector1">
            <a:avLst/>
          </a:prstGeom>
          <a:ln w="38100">
            <a:solidFill>
              <a:srgbClr val="49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140842F-FF52-C759-A6B8-A2B3D06DA6E3}"/>
              </a:ext>
            </a:extLst>
          </p:cNvPr>
          <p:cNvCxnSpPr>
            <a:cxnSpLocks/>
          </p:cNvCxnSpPr>
          <p:nvPr/>
        </p:nvCxnSpPr>
        <p:spPr>
          <a:xfrm flipH="1">
            <a:off x="4847861" y="4101075"/>
            <a:ext cx="339179" cy="576064"/>
          </a:xfrm>
          <a:prstGeom prst="straightConnector1">
            <a:avLst/>
          </a:prstGeom>
          <a:ln w="38100">
            <a:solidFill>
              <a:srgbClr val="49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03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E862CA4-3AD8-9354-0CD6-65AD122FF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1305337"/>
            <a:ext cx="11083637" cy="5002651"/>
          </a:xfrm>
          <a:prstGeom prst="rect">
            <a:avLst/>
          </a:prstGeom>
        </p:spPr>
      </p:pic>
      <p:grpSp>
        <p:nvGrpSpPr>
          <p:cNvPr id="24" name="object 6">
            <a:extLst>
              <a:ext uri="{FF2B5EF4-FFF2-40B4-BE49-F238E27FC236}">
                <a16:creationId xmlns:a16="http://schemas.microsoft.com/office/drawing/2014/main" id="{35DC2B52-4BC6-AC8B-C700-9BAB9039BE6E}"/>
              </a:ext>
            </a:extLst>
          </p:cNvPr>
          <p:cNvGrpSpPr/>
          <p:nvPr/>
        </p:nvGrpSpPr>
        <p:grpSpPr>
          <a:xfrm>
            <a:off x="5242138" y="4557225"/>
            <a:ext cx="528689" cy="270340"/>
            <a:chOff x="3184883" y="3118738"/>
            <a:chExt cx="396517" cy="202755"/>
          </a:xfrm>
        </p:grpSpPr>
        <p:sp>
          <p:nvSpPr>
            <p:cNvPr id="25" name="object 7">
              <a:extLst>
                <a:ext uri="{FF2B5EF4-FFF2-40B4-BE49-F238E27FC236}">
                  <a16:creationId xmlns:a16="http://schemas.microsoft.com/office/drawing/2014/main" id="{555FF4F9-C60F-26B5-A33B-95307D66D97E}"/>
                </a:ext>
              </a:extLst>
            </p:cNvPr>
            <p:cNvSpPr/>
            <p:nvPr/>
          </p:nvSpPr>
          <p:spPr>
            <a:xfrm>
              <a:off x="3247386" y="3118738"/>
              <a:ext cx="334014" cy="155765"/>
            </a:xfrm>
            <a:custGeom>
              <a:avLst/>
              <a:gdLst/>
              <a:ahLst/>
              <a:cxnLst/>
              <a:rect l="l" t="t" r="r" b="b"/>
              <a:pathLst>
                <a:path w="432435" h="334645">
                  <a:moveTo>
                    <a:pt x="0" y="334391"/>
                  </a:moveTo>
                  <a:lnTo>
                    <a:pt x="4320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sz="2133" dirty="0">
                <a:solidFill>
                  <a:prstClr val="black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6" name="object 8">
              <a:extLst>
                <a:ext uri="{FF2B5EF4-FFF2-40B4-BE49-F238E27FC236}">
                  <a16:creationId xmlns:a16="http://schemas.microsoft.com/office/drawing/2014/main" id="{9F22A484-75F5-6425-8058-DE4D65130DB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4883" y="3227514"/>
              <a:ext cx="92455" cy="93979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375E33E-4838-1084-E400-8F9D2E235AA2}"/>
              </a:ext>
            </a:extLst>
          </p:cNvPr>
          <p:cNvSpPr txBox="1"/>
          <p:nvPr/>
        </p:nvSpPr>
        <p:spPr>
          <a:xfrm>
            <a:off x="6576053" y="4281668"/>
            <a:ext cx="3168352" cy="1077026"/>
          </a:xfrm>
          <a:prstGeom prst="rect">
            <a:avLst/>
          </a:prstGeom>
          <a:noFill/>
          <a:ln>
            <a:solidFill>
              <a:srgbClr val="499BD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33" dirty="0">
              <a:solidFill>
                <a:prstClr val="black"/>
              </a:solidFill>
              <a:latin typeface="Calibri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Calibri"/>
              </a:rPr>
              <a:t>Жилые кварталы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62A0AD-F264-B102-3314-5A9E6E631BDE}"/>
              </a:ext>
            </a:extLst>
          </p:cNvPr>
          <p:cNvSpPr txBox="1"/>
          <p:nvPr/>
        </p:nvSpPr>
        <p:spPr>
          <a:xfrm>
            <a:off x="3525443" y="7556216"/>
            <a:ext cx="3168352" cy="1077026"/>
          </a:xfrm>
          <a:prstGeom prst="rect">
            <a:avLst/>
          </a:prstGeom>
          <a:noFill/>
          <a:ln>
            <a:solidFill>
              <a:srgbClr val="05050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33" dirty="0">
              <a:solidFill>
                <a:prstClr val="black"/>
              </a:solidFill>
              <a:latin typeface="Calibri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Calibri"/>
              </a:rPr>
              <a:t>Торговый центр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133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887EBB8-102B-6E85-434D-684094BB0193}"/>
              </a:ext>
            </a:extLst>
          </p:cNvPr>
          <p:cNvCxnSpPr>
            <a:cxnSpLocks/>
          </p:cNvCxnSpPr>
          <p:nvPr/>
        </p:nvCxnSpPr>
        <p:spPr>
          <a:xfrm flipH="1" flipV="1">
            <a:off x="2926027" y="7560892"/>
            <a:ext cx="599416" cy="792369"/>
          </a:xfrm>
          <a:prstGeom prst="straightConnector1">
            <a:avLst/>
          </a:prstGeom>
          <a:ln w="19050">
            <a:solidFill>
              <a:srgbClr val="05050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Выноска 2 25">
            <a:extLst>
              <a:ext uri="{FF2B5EF4-FFF2-40B4-BE49-F238E27FC236}">
                <a16:creationId xmlns:a16="http://schemas.microsoft.com/office/drawing/2014/main" id="{B0231CE6-F8ED-7696-E8F4-EA4C08038138}"/>
              </a:ext>
            </a:extLst>
          </p:cNvPr>
          <p:cNvSpPr/>
          <p:nvPr/>
        </p:nvSpPr>
        <p:spPr>
          <a:xfrm flipH="1">
            <a:off x="6864085" y="1401348"/>
            <a:ext cx="1808667" cy="724024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3985"/>
              <a:gd name="adj5" fmla="val 306776"/>
              <a:gd name="adj6" fmla="val 174974"/>
            </a:avLst>
          </a:prstGeom>
          <a:ln>
            <a:tailEnd type="oval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67" dirty="0">
                <a:solidFill>
                  <a:prstClr val="black"/>
                </a:solidFill>
                <a:latin typeface="Bahnschrift SemiLight" panose="020B0502040204020203" pitchFamily="34" charset="0"/>
              </a:rPr>
              <a:t>Предложение</a:t>
            </a:r>
          </a:p>
        </p:txBody>
      </p:sp>
      <p:sp>
        <p:nvSpPr>
          <p:cNvPr id="31" name="Стрелка вправо 24">
            <a:extLst>
              <a:ext uri="{FF2B5EF4-FFF2-40B4-BE49-F238E27FC236}">
                <a16:creationId xmlns:a16="http://schemas.microsoft.com/office/drawing/2014/main" id="{214B78CA-65A2-1D37-80FE-30C9C9956B18}"/>
              </a:ext>
            </a:extLst>
          </p:cNvPr>
          <p:cNvSpPr/>
          <p:nvPr/>
        </p:nvSpPr>
        <p:spPr>
          <a:xfrm rot="16826666">
            <a:off x="2135504" y="2920135"/>
            <a:ext cx="3152345" cy="1143795"/>
          </a:xfrm>
          <a:prstGeom prst="rightArrow">
            <a:avLst>
              <a:gd name="adj1" fmla="val 74033"/>
              <a:gd name="adj2" fmla="val 71761"/>
            </a:avLst>
          </a:prstGeom>
          <a:solidFill>
            <a:srgbClr val="499BD5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67" dirty="0">
                <a:solidFill>
                  <a:prstClr val="white"/>
                </a:solidFill>
                <a:latin typeface="Bahnschrift SemiLight" panose="020B0502040204020203" pitchFamily="34" charset="0"/>
              </a:rPr>
              <a:t>выезд из города в сторону Центра</a:t>
            </a:r>
          </a:p>
        </p:txBody>
      </p:sp>
      <p:sp>
        <p:nvSpPr>
          <p:cNvPr id="32" name="Стрелка вправо 24">
            <a:extLst>
              <a:ext uri="{FF2B5EF4-FFF2-40B4-BE49-F238E27FC236}">
                <a16:creationId xmlns:a16="http://schemas.microsoft.com/office/drawing/2014/main" id="{CA20FBA7-EFD4-365E-81E0-1863D097F6D2}"/>
              </a:ext>
            </a:extLst>
          </p:cNvPr>
          <p:cNvSpPr/>
          <p:nvPr/>
        </p:nvSpPr>
        <p:spPr>
          <a:xfrm rot="16826666" flipH="1">
            <a:off x="2953999" y="4795677"/>
            <a:ext cx="2614035" cy="711604"/>
          </a:xfrm>
          <a:prstGeom prst="rightArrow">
            <a:avLst>
              <a:gd name="adj1" fmla="val 74033"/>
              <a:gd name="adj2" fmla="val 71761"/>
            </a:avLst>
          </a:prstGeom>
          <a:solidFill>
            <a:srgbClr val="499BD5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67" dirty="0">
                <a:solidFill>
                  <a:prstClr val="white"/>
                </a:solidFill>
                <a:latin typeface="Bahnschrift SemiLight" panose="020B0502040204020203" pitchFamily="34" charset="0"/>
              </a:rPr>
              <a:t>В сторону Аэропорта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BB7FB9DB-A5E2-56B8-BDD9-FAE0CD64AD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КАРТА Района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DB0C3910-C0EB-7C09-758D-347E98BEA9AD}"/>
              </a:ext>
            </a:extLst>
          </p:cNvPr>
          <p:cNvSpPr txBox="1">
            <a:spLocks/>
          </p:cNvSpPr>
          <p:nvPr/>
        </p:nvSpPr>
        <p:spPr bwMode="auto">
          <a:xfrm>
            <a:off x="143339" y="589941"/>
            <a:ext cx="1873093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1219170"/>
            <a:r>
              <a:rPr lang="ru-RU" sz="2133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17704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EC1CDC-18D8-7889-CB4B-37CB20868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88" y="673520"/>
            <a:ext cx="7646456" cy="5699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73211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СХЕМА ГЕНЕРАЛЬНОГО ПЛАНА</a:t>
            </a: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A170C6CE-FC63-EFE5-D13C-0D4563AA680F}"/>
              </a:ext>
            </a:extLst>
          </p:cNvPr>
          <p:cNvSpPr txBox="1"/>
          <p:nvPr/>
        </p:nvSpPr>
        <p:spPr>
          <a:xfrm>
            <a:off x="1552966" y="6195599"/>
            <a:ext cx="1954799" cy="343748"/>
          </a:xfrm>
          <a:prstGeom prst="rect">
            <a:avLst/>
          </a:prstGeom>
          <a:solidFill>
            <a:schemeClr val="bg1"/>
          </a:solidFill>
          <a:ln w="22225">
            <a:solidFill>
              <a:srgbClr val="499BD5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482588" defTabSz="1219170" eaLnBrk="0" fontAlgn="base" hangingPunct="0">
              <a:spcBef>
                <a:spcPts val="440"/>
              </a:spcBef>
              <a:spcAft>
                <a:spcPct val="0"/>
              </a:spcAft>
            </a:pPr>
            <a:r>
              <a:rPr lang="ru-RU" sz="1867" spc="-20" dirty="0">
                <a:solidFill>
                  <a:prstClr val="black"/>
                </a:solidFill>
                <a:latin typeface="Calibri"/>
                <a:ea typeface="宋体" pitchFamily="2" charset="-122"/>
                <a:cs typeface="Microsoft Sans Serif"/>
              </a:rPr>
              <a:t>Шоурум</a:t>
            </a:r>
            <a:endParaRPr sz="1867" dirty="0">
              <a:solidFill>
                <a:prstClr val="black"/>
              </a:solidFill>
              <a:latin typeface="Calibri"/>
              <a:ea typeface="宋体" pitchFamily="2" charset="-122"/>
              <a:cs typeface="Microsoft Sans Serif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7149E6F7-DCC8-9BC7-16DB-51CC1890B222}"/>
              </a:ext>
            </a:extLst>
          </p:cNvPr>
          <p:cNvSpPr txBox="1"/>
          <p:nvPr/>
        </p:nvSpPr>
        <p:spPr>
          <a:xfrm>
            <a:off x="6300491" y="6195599"/>
            <a:ext cx="1922780" cy="343748"/>
          </a:xfrm>
          <a:prstGeom prst="rect">
            <a:avLst/>
          </a:prstGeom>
          <a:solidFill>
            <a:schemeClr val="bg1"/>
          </a:solidFill>
          <a:ln w="22225">
            <a:solidFill>
              <a:srgbClr val="499BD5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552860" defTabSz="1219170" eaLnBrk="0" fontAlgn="base" hangingPunct="0">
              <a:spcBef>
                <a:spcPts val="440"/>
              </a:spcBef>
              <a:spcAft>
                <a:spcPct val="0"/>
              </a:spcAft>
            </a:pPr>
            <a:r>
              <a:rPr lang="ru-RU" sz="1867" spc="-7" dirty="0">
                <a:solidFill>
                  <a:prstClr val="black"/>
                </a:solidFill>
                <a:latin typeface="Calibri"/>
                <a:ea typeface="宋体" pitchFamily="2" charset="-122"/>
                <a:cs typeface="Microsoft Sans Serif"/>
              </a:rPr>
              <a:t>Склад</a:t>
            </a:r>
            <a:endParaRPr sz="1867" dirty="0">
              <a:solidFill>
                <a:prstClr val="black"/>
              </a:solidFill>
              <a:latin typeface="Calibri"/>
              <a:ea typeface="宋体" pitchFamily="2" charset="-122"/>
              <a:cs typeface="Microsoft Sans Serif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C597FAA3-2632-869F-79CE-BE9373173503}"/>
              </a:ext>
            </a:extLst>
          </p:cNvPr>
          <p:cNvSpPr txBox="1"/>
          <p:nvPr/>
        </p:nvSpPr>
        <p:spPr>
          <a:xfrm>
            <a:off x="8527287" y="6195599"/>
            <a:ext cx="2761827" cy="343748"/>
          </a:xfrm>
          <a:prstGeom prst="rect">
            <a:avLst/>
          </a:prstGeom>
          <a:solidFill>
            <a:schemeClr val="bg1"/>
          </a:solidFill>
          <a:ln w="22225">
            <a:solidFill>
              <a:srgbClr val="499BD5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2540" algn="ctr" defTabSz="1219170" eaLnBrk="0" fontAlgn="base" hangingPunct="0">
              <a:spcBef>
                <a:spcPts val="440"/>
              </a:spcBef>
              <a:spcAft>
                <a:spcPct val="0"/>
              </a:spcAft>
            </a:pPr>
            <a:r>
              <a:rPr lang="ru-RU" sz="1867" spc="-13" dirty="0">
                <a:solidFill>
                  <a:prstClr val="black"/>
                </a:solidFill>
                <a:latin typeface="Calibri"/>
                <a:ea typeface="宋体" pitchFamily="2" charset="-122"/>
                <a:cs typeface="Microsoft Sans Serif"/>
              </a:rPr>
              <a:t>Клиентская парковка</a:t>
            </a:r>
            <a:endParaRPr sz="1867" dirty="0">
              <a:solidFill>
                <a:prstClr val="black"/>
              </a:solidFill>
              <a:latin typeface="Calibri"/>
              <a:ea typeface="宋体" pitchFamily="2" charset="-122"/>
              <a:cs typeface="Microsoft Sans Serif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C4B36EB4-5A18-70D9-62DF-802DE9A25F58}"/>
              </a:ext>
            </a:extLst>
          </p:cNvPr>
          <p:cNvSpPr txBox="1"/>
          <p:nvPr/>
        </p:nvSpPr>
        <p:spPr>
          <a:xfrm>
            <a:off x="4204208" y="6195599"/>
            <a:ext cx="1581912" cy="343748"/>
          </a:xfrm>
          <a:prstGeom prst="rect">
            <a:avLst/>
          </a:prstGeom>
          <a:solidFill>
            <a:schemeClr val="bg1"/>
          </a:solidFill>
          <a:ln w="22225">
            <a:solidFill>
              <a:srgbClr val="499BD5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462268" marR="314952" indent="-136310" algn="ctr" defTabSz="1219170" eaLnBrk="0" fontAlgn="base" hangingPunct="0">
              <a:spcBef>
                <a:spcPts val="440"/>
              </a:spcBef>
              <a:spcAft>
                <a:spcPct val="0"/>
              </a:spcAft>
            </a:pPr>
            <a:r>
              <a:rPr lang="ru-RU" sz="1867" spc="-73" dirty="0">
                <a:solidFill>
                  <a:prstClr val="black"/>
                </a:solidFill>
                <a:latin typeface="Calibri"/>
                <a:ea typeface="宋体" pitchFamily="2" charset="-122"/>
                <a:cs typeface="Microsoft Sans Serif"/>
              </a:rPr>
              <a:t>Сервис</a:t>
            </a:r>
            <a:endParaRPr sz="1867" dirty="0">
              <a:solidFill>
                <a:prstClr val="black"/>
              </a:solidFill>
              <a:latin typeface="Calibri"/>
              <a:ea typeface="宋体" pitchFamily="2" charset="-122"/>
              <a:cs typeface="Microsoft Sans Serif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93FE7B8-F17F-CE45-C88F-0DA0D5A53000}"/>
              </a:ext>
            </a:extLst>
          </p:cNvPr>
          <p:cNvCxnSpPr>
            <a:cxnSpLocks/>
          </p:cNvCxnSpPr>
          <p:nvPr/>
        </p:nvCxnSpPr>
        <p:spPr>
          <a:xfrm flipV="1">
            <a:off x="2719595" y="3044958"/>
            <a:ext cx="2704331" cy="3150641"/>
          </a:xfrm>
          <a:prstGeom prst="straightConnector1">
            <a:avLst/>
          </a:prstGeom>
          <a:ln w="28575">
            <a:solidFill>
              <a:srgbClr val="499BD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25F6E69-C413-F5D6-42B9-2E01F804C75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995164" y="3621022"/>
            <a:ext cx="426773" cy="2574577"/>
          </a:xfrm>
          <a:prstGeom prst="straightConnector1">
            <a:avLst/>
          </a:prstGeom>
          <a:ln w="28575">
            <a:solidFill>
              <a:srgbClr val="499BD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0F81BAE-3350-6E6B-1F02-203F65C2322C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5756753" y="3429001"/>
            <a:ext cx="1505128" cy="2766598"/>
          </a:xfrm>
          <a:prstGeom prst="straightConnector1">
            <a:avLst/>
          </a:prstGeom>
          <a:ln w="28575">
            <a:solidFill>
              <a:srgbClr val="499BD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77A1B6A-EF82-A721-41FA-DD2828085869}"/>
              </a:ext>
            </a:extLst>
          </p:cNvPr>
          <p:cNvCxnSpPr>
            <a:cxnSpLocks/>
          </p:cNvCxnSpPr>
          <p:nvPr/>
        </p:nvCxnSpPr>
        <p:spPr>
          <a:xfrm flipH="1" flipV="1">
            <a:off x="5615947" y="2660915"/>
            <a:ext cx="4171816" cy="3523565"/>
          </a:xfrm>
          <a:prstGeom prst="straightConnector1">
            <a:avLst/>
          </a:prstGeom>
          <a:ln w="28575">
            <a:solidFill>
              <a:srgbClr val="499BD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13C753B4-3FDF-EB4E-C731-D8C1BF558722}"/>
              </a:ext>
            </a:extLst>
          </p:cNvPr>
          <p:cNvSpPr txBox="1">
            <a:spLocks/>
          </p:cNvSpPr>
          <p:nvPr/>
        </p:nvSpPr>
        <p:spPr bwMode="auto">
          <a:xfrm>
            <a:off x="143339" y="589941"/>
            <a:ext cx="1873093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1219170"/>
            <a:r>
              <a:rPr lang="ru-RU" sz="2133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77021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ПЛАНИРОВКА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B5005D6-300C-4014-5238-75DFDFB67D73}"/>
              </a:ext>
            </a:extLst>
          </p:cNvPr>
          <p:cNvSpPr txBox="1">
            <a:spLocks/>
          </p:cNvSpPr>
          <p:nvPr/>
        </p:nvSpPr>
        <p:spPr bwMode="auto">
          <a:xfrm>
            <a:off x="143339" y="589941"/>
            <a:ext cx="1873093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1219170"/>
            <a:r>
              <a:rPr lang="ru-RU" sz="2133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Пример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60E608B9-2D55-5A2E-5FFF-5497E451FE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4835" y="1297250"/>
            <a:ext cx="5955453" cy="4263500"/>
          </a:xfrm>
          <a:prstGeom prst="rect">
            <a:avLst/>
          </a:prstGeom>
        </p:spPr>
      </p:pic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D3140ADE-D4E0-DD62-636C-6D2DA5580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49174"/>
              </p:ext>
            </p:extLst>
          </p:nvPr>
        </p:nvGraphicFramePr>
        <p:xfrm>
          <a:off x="268250" y="1316766"/>
          <a:ext cx="5036585" cy="4169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887">
                <a:tc>
                  <a:txBody>
                    <a:bodyPr/>
                    <a:lstStyle/>
                    <a:p>
                      <a:pPr marL="90805" marR="22415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 err="1">
                          <a:latin typeface="Calibri"/>
                          <a:cs typeface="Calibri"/>
                        </a:rPr>
                        <a:t>Шоурум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endParaRPr lang="ru-RU" sz="1600" spc="-10" dirty="0">
                        <a:latin typeface="Calibri"/>
                        <a:cs typeface="Calibri"/>
                      </a:endParaRPr>
                    </a:p>
                    <a:p>
                      <a:pPr marL="90805" marR="224154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Ра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з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мер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Длина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Ширина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107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93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887">
                <a:tc>
                  <a:txBody>
                    <a:bodyPr/>
                    <a:lstStyle/>
                    <a:p>
                      <a:pPr marL="90805" marR="1498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 err="1">
                          <a:latin typeface="Calibri"/>
                          <a:cs typeface="Calibri"/>
                        </a:rPr>
                        <a:t>Слеса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10" dirty="0" err="1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ый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 err="1">
                          <a:latin typeface="Calibri"/>
                          <a:cs typeface="Calibri"/>
                        </a:rPr>
                        <a:t>ц</a:t>
                      </a:r>
                      <a:r>
                        <a:rPr sz="1600" dirty="0" err="1">
                          <a:latin typeface="Calibri"/>
                          <a:cs typeface="Calibri"/>
                        </a:rPr>
                        <a:t>ех</a:t>
                      </a:r>
                      <a:endParaRPr lang="ru-RU" sz="1600" dirty="0">
                        <a:latin typeface="Calibri"/>
                        <a:cs typeface="Calibri"/>
                      </a:endParaRPr>
                    </a:p>
                    <a:p>
                      <a:pPr marL="90805" marR="1498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Размер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Длина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Ширина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9107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888">
                <a:tc>
                  <a:txBody>
                    <a:bodyPr/>
                    <a:lstStyle/>
                    <a:p>
                      <a:pPr marL="90805" marR="168275">
                        <a:lnSpc>
                          <a:spcPct val="110100"/>
                        </a:lnSpc>
                        <a:spcBef>
                          <a:spcPts val="145"/>
                        </a:spcBef>
                      </a:pPr>
                      <a:r>
                        <a:rPr sz="1600" spc="-10" dirty="0" err="1">
                          <a:latin typeface="Calibri"/>
                          <a:cs typeface="Calibri"/>
                        </a:rPr>
                        <a:t>Кузовной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цех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endParaRPr lang="ru-RU" sz="1600" dirty="0">
                        <a:latin typeface="Calibri"/>
                        <a:cs typeface="Calibri"/>
                      </a:endParaRPr>
                    </a:p>
                    <a:p>
                      <a:pPr marL="90805" marR="168275">
                        <a:lnSpc>
                          <a:spcPct val="110100"/>
                        </a:lnSpc>
                        <a:spcBef>
                          <a:spcPts val="14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Размер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lang="ru-RU"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Длина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1600" spc="-5" dirty="0" err="1">
                          <a:latin typeface="Calibri"/>
                          <a:cs typeface="Calibri"/>
                        </a:rPr>
                        <a:t>Ширина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4553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8">
            <a:extLst>
              <a:ext uri="{FF2B5EF4-FFF2-40B4-BE49-F238E27FC236}">
                <a16:creationId xmlns:a16="http://schemas.microsoft.com/office/drawing/2014/main" id="{4B407770-091A-5077-CDE8-C7EE89FBE388}"/>
              </a:ext>
            </a:extLst>
          </p:cNvPr>
          <p:cNvSpPr/>
          <p:nvPr/>
        </p:nvSpPr>
        <p:spPr>
          <a:xfrm>
            <a:off x="6192011" y="1670712"/>
            <a:ext cx="4320480" cy="2142331"/>
          </a:xfrm>
          <a:custGeom>
            <a:avLst/>
            <a:gdLst/>
            <a:ahLst/>
            <a:cxnLst/>
            <a:rect l="l" t="t" r="r" b="b"/>
            <a:pathLst>
              <a:path w="4608830" h="2292985">
                <a:moveTo>
                  <a:pt x="0" y="44195"/>
                </a:moveTo>
                <a:lnTo>
                  <a:pt x="0" y="2292477"/>
                </a:lnTo>
              </a:path>
              <a:path w="4608830" h="2292985">
                <a:moveTo>
                  <a:pt x="4608449" y="2220467"/>
                </a:moveTo>
                <a:lnTo>
                  <a:pt x="0" y="2292477"/>
                </a:lnTo>
              </a:path>
              <a:path w="4608830" h="2292985">
                <a:moveTo>
                  <a:pt x="4607941" y="2191130"/>
                </a:moveTo>
                <a:lnTo>
                  <a:pt x="4422648" y="0"/>
                </a:lnTo>
              </a:path>
              <a:path w="4608830" h="2292985">
                <a:moveTo>
                  <a:pt x="2088261" y="101345"/>
                </a:moveTo>
                <a:lnTo>
                  <a:pt x="0" y="44195"/>
                </a:lnTo>
              </a:path>
              <a:path w="4608830" h="2292985">
                <a:moveTo>
                  <a:pt x="2069591" y="1326261"/>
                </a:moveTo>
                <a:lnTo>
                  <a:pt x="2069591" y="102107"/>
                </a:lnTo>
              </a:path>
              <a:path w="4608830" h="2292985">
                <a:moveTo>
                  <a:pt x="2069591" y="1325879"/>
                </a:moveTo>
                <a:lnTo>
                  <a:pt x="3384423" y="1325879"/>
                </a:lnTo>
              </a:path>
              <a:path w="4608830" h="2292985">
                <a:moveTo>
                  <a:pt x="3383279" y="1326261"/>
                </a:moveTo>
                <a:lnTo>
                  <a:pt x="3383279" y="102107"/>
                </a:lnTo>
              </a:path>
              <a:path w="4608830" h="2292985">
                <a:moveTo>
                  <a:pt x="3383279" y="114553"/>
                </a:moveTo>
                <a:lnTo>
                  <a:pt x="4422140" y="73151"/>
                </a:lnTo>
              </a:path>
            </a:pathLst>
          </a:custGeom>
          <a:ln w="19050">
            <a:solidFill>
              <a:srgbClr val="499BD5"/>
            </a:solidFill>
          </a:ln>
        </p:spPr>
        <p:txBody>
          <a:bodyPr wrap="square" lIns="0" tIns="0" rIns="0" bIns="0" rtlCol="0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sz="2133">
              <a:solidFill>
                <a:prstClr val="black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1E572C71-E4E3-9165-B737-49BE45EB95CB}"/>
              </a:ext>
            </a:extLst>
          </p:cNvPr>
          <p:cNvSpPr txBox="1"/>
          <p:nvPr/>
        </p:nvSpPr>
        <p:spPr>
          <a:xfrm>
            <a:off x="8208235" y="2468894"/>
            <a:ext cx="96012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 defTabSz="1219170" eaLnBrk="0" fontAlgn="base" hangingPunct="0">
              <a:spcBef>
                <a:spcPts val="127"/>
              </a:spcBef>
              <a:spcAft>
                <a:spcPct val="0"/>
              </a:spcAft>
            </a:pPr>
            <a:r>
              <a:rPr lang="ru-RU" sz="2133" spc="-13" dirty="0">
                <a:solidFill>
                  <a:prstClr val="black"/>
                </a:solidFill>
                <a:latin typeface="Microsoft Sans Serif"/>
                <a:ea typeface="宋体" pitchFamily="2" charset="-122"/>
                <a:cs typeface="Microsoft Sans Serif"/>
              </a:rPr>
              <a:t>Склад</a:t>
            </a:r>
            <a:endParaRPr sz="2133" dirty="0">
              <a:solidFill>
                <a:prstClr val="black"/>
              </a:solidFill>
              <a:latin typeface="Microsoft Sans Serif"/>
              <a:ea typeface="宋体" pitchFamily="2" charset="-122"/>
              <a:cs typeface="Microsoft Sans Serif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106B59DA-D3EB-0D50-06C2-1A1FF7F892DF}"/>
              </a:ext>
            </a:extLst>
          </p:cNvPr>
          <p:cNvSpPr txBox="1"/>
          <p:nvPr/>
        </p:nvSpPr>
        <p:spPr>
          <a:xfrm>
            <a:off x="7728181" y="4581129"/>
            <a:ext cx="144016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 defTabSz="1219170" eaLnBrk="0" fontAlgn="base" hangingPunct="0">
              <a:spcBef>
                <a:spcPts val="127"/>
              </a:spcBef>
              <a:spcAft>
                <a:spcPct val="0"/>
              </a:spcAft>
            </a:pPr>
            <a:r>
              <a:rPr lang="ru-RU" sz="2133" spc="-13" dirty="0">
                <a:solidFill>
                  <a:prstClr val="black"/>
                </a:solidFill>
                <a:latin typeface="Microsoft Sans Serif"/>
                <a:ea typeface="宋体" pitchFamily="2" charset="-122"/>
                <a:cs typeface="Microsoft Sans Serif"/>
              </a:rPr>
              <a:t>Шоу-рум</a:t>
            </a:r>
            <a:endParaRPr sz="2133" dirty="0">
              <a:solidFill>
                <a:prstClr val="black"/>
              </a:solidFill>
              <a:latin typeface="Microsoft Sans Serif"/>
              <a:ea typeface="宋体" pitchFamily="2" charset="-122"/>
              <a:cs typeface="Microsoft Sans Serif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7D42A8B9-82CB-57AE-8A31-F6F85FCC5B59}"/>
              </a:ext>
            </a:extLst>
          </p:cNvPr>
          <p:cNvSpPr txBox="1"/>
          <p:nvPr/>
        </p:nvSpPr>
        <p:spPr>
          <a:xfrm>
            <a:off x="6576040" y="2796430"/>
            <a:ext cx="96012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 defTabSz="1219170" eaLnBrk="0" fontAlgn="base" hangingPunct="0">
              <a:spcBef>
                <a:spcPts val="127"/>
              </a:spcBef>
              <a:spcAft>
                <a:spcPct val="0"/>
              </a:spcAft>
            </a:pPr>
            <a:r>
              <a:rPr lang="ru-RU" sz="2133" spc="-13" dirty="0">
                <a:solidFill>
                  <a:prstClr val="black"/>
                </a:solidFill>
                <a:latin typeface="Microsoft Sans Serif"/>
                <a:ea typeface="宋体" pitchFamily="2" charset="-122"/>
                <a:cs typeface="Microsoft Sans Serif"/>
              </a:rPr>
              <a:t>Сервис</a:t>
            </a:r>
            <a:endParaRPr sz="2133" dirty="0">
              <a:solidFill>
                <a:prstClr val="black"/>
              </a:solidFill>
              <a:latin typeface="Microsoft Sans Serif"/>
              <a:ea typeface="宋体" pitchFamily="2" charset="-122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6699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СУЩЕСТВУЮЩИЙ ВИД (ФОТО)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88286" y="3860578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88022" y="1269233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Фото прилегающей территории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3392" y="3861521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3656" y="1268762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Фото прилегающей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164394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88286" y="3860578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88022" y="1269233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Фото прилегающей территории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3392" y="3861521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3656" y="1268762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Фото прилегающей территории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493C3D2-7E45-DF6B-BDA2-D57304289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340581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88286" y="3860578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88022" y="1269233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Фото прилегающей территории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3392" y="3861521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Дополнительное фото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3656" y="1268762"/>
            <a:ext cx="5376333" cy="2448743"/>
          </a:xfrm>
          <a:prstGeom prst="rect">
            <a:avLst/>
          </a:prstGeom>
          <a:solidFill>
            <a:srgbClr val="B6D7EE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33" dirty="0">
                <a:solidFill>
                  <a:prstClr val="black"/>
                </a:solidFill>
                <a:latin typeface="Arial" pitchFamily="34" charset="0"/>
                <a:ea typeface="Modern H Medium" panose="020B0603000000020004" pitchFamily="34" charset="-128"/>
              </a:rPr>
              <a:t>Фото прилегающей территории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6FEC137-B0EB-F45D-C586-50C2239427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СУЩЕСТВУЮЩИЙ ВИД (ФОТО)</a:t>
            </a:r>
          </a:p>
        </p:txBody>
      </p:sp>
    </p:spTree>
    <p:extLst>
      <p:ext uri="{BB962C8B-B14F-4D97-AF65-F5344CB8AC3E}">
        <p14:creationId xmlns:p14="http://schemas.microsoft.com/office/powerpoint/2010/main" val="275169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ОБЩАЯ ИНФОРМАЦИЯ О КОМПАНИИ</a:t>
            </a:r>
          </a:p>
        </p:txBody>
      </p:sp>
      <p:graphicFrame>
        <p:nvGraphicFramePr>
          <p:cNvPr id="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888236"/>
              </p:ext>
            </p:extLst>
          </p:nvPr>
        </p:nvGraphicFramePr>
        <p:xfrm>
          <a:off x="239516" y="644691"/>
          <a:ext cx="11329259" cy="5024560"/>
        </p:xfrm>
        <a:graphic>
          <a:graphicData uri="http://schemas.openxmlformats.org/drawingml/2006/table">
            <a:tbl>
              <a:tblPr/>
              <a:tblGrid>
                <a:gridCol w="306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56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Контактная информация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Юридическое наименование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ИНН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Юридический адрес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163780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Фактический адрес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Торговое название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03976"/>
                  </a:ext>
                </a:extLst>
              </a:tr>
              <a:tr h="7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Контакты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24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38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64">
            <a:extLst>
              <a:ext uri="{FF2B5EF4-FFF2-40B4-BE49-F238E27FC236}">
                <a16:creationId xmlns:a16="http://schemas.microsoft.com/office/drawing/2014/main" id="{11352720-D7B6-0EE6-648B-424ED2F573B8}"/>
              </a:ext>
            </a:extLst>
          </p:cNvPr>
          <p:cNvGraphicFramePr>
            <a:graphicFrameLocks noGrp="1"/>
          </p:cNvGraphicFramePr>
          <p:nvPr/>
        </p:nvGraphicFramePr>
        <p:xfrm>
          <a:off x="335361" y="644691"/>
          <a:ext cx="11329255" cy="2496067"/>
        </p:xfrm>
        <a:graphic>
          <a:graphicData uri="http://schemas.openxmlformats.org/drawingml/2006/table">
            <a:tbl>
              <a:tblPr/>
              <a:tblGrid>
                <a:gridCol w="323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2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7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Учредители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Дата рождения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Сумма уставного капитала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Доля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Group 109">
            <a:extLst>
              <a:ext uri="{FF2B5EF4-FFF2-40B4-BE49-F238E27FC236}">
                <a16:creationId xmlns:a16="http://schemas.microsoft.com/office/drawing/2014/main" id="{8FCEE72F-332B-2DBD-1688-B8DE48BEB01C}"/>
              </a:ext>
            </a:extLst>
          </p:cNvPr>
          <p:cNvGraphicFramePr>
            <a:graphicFrameLocks noGrp="1"/>
          </p:cNvGraphicFramePr>
          <p:nvPr/>
        </p:nvGraphicFramePr>
        <p:xfrm>
          <a:off x="335360" y="3909053"/>
          <a:ext cx="11329257" cy="2487520"/>
        </p:xfrm>
        <a:graphic>
          <a:graphicData uri="http://schemas.openxmlformats.org/drawingml/2006/table">
            <a:tbl>
              <a:tblPr/>
              <a:tblGrid>
                <a:gridCol w="3264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0292">
                  <a:extLst>
                    <a:ext uri="{9D8B030D-6E8A-4147-A177-3AD203B41FA5}">
                      <a16:colId xmlns:a16="http://schemas.microsoft.com/office/drawing/2014/main" val="2187490987"/>
                    </a:ext>
                  </a:extLst>
                </a:gridCol>
              </a:tblGrid>
              <a:tr h="41656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Руководители проекта</a:t>
                      </a:r>
                      <a:endParaRPr kumimoji="0" lang="ru-RU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Генеральный директор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Руководитель отдела продаж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Руководитель послепродажного обслуживания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Arial" panose="020B0604020202020204" pitchFamily="34" charset="0"/>
                        </a:rPr>
                        <a:t>Контакты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Tx/>
                        <a:buChar char="-"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Arial" panose="020B0604020202020204" pitchFamily="34" charset="0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3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ОРГАНИЗАЦИОННАЯ СТРУКТУРА ХОЛДИНГА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BBC26-F997-A829-9DC5-8B805B5E4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1412776"/>
            <a:ext cx="11083637" cy="4557933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7722F85-ECA7-030F-39A7-107022B21CA5}"/>
              </a:ext>
            </a:extLst>
          </p:cNvPr>
          <p:cNvSpPr txBox="1">
            <a:spLocks/>
          </p:cNvSpPr>
          <p:nvPr/>
        </p:nvSpPr>
        <p:spPr bwMode="auto">
          <a:xfrm>
            <a:off x="143339" y="589941"/>
            <a:ext cx="1873093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1219170"/>
            <a:r>
              <a:rPr lang="ru-RU" sz="2133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55898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185839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Планируемая структура дилерского центра </a:t>
            </a:r>
            <a:r>
              <a:rPr lang="en-US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SKYWELL</a:t>
            </a:r>
            <a:endParaRPr lang="ru-RU" sz="3733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7722F85-ECA7-030F-39A7-107022B21CA5}"/>
              </a:ext>
            </a:extLst>
          </p:cNvPr>
          <p:cNvSpPr txBox="1">
            <a:spLocks/>
          </p:cNvSpPr>
          <p:nvPr/>
        </p:nvSpPr>
        <p:spPr bwMode="auto">
          <a:xfrm>
            <a:off x="143339" y="589941"/>
            <a:ext cx="1873093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C4C4C"/>
                </a:solidFill>
                <a:latin typeface="微软雅黑" pitchFamily="34" charset="-122"/>
                <a:ea typeface="微软雅黑" pitchFamily="34" charset="-122"/>
                <a:cs typeface="Hiragino Sans GB W6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1219170"/>
            <a:r>
              <a:rPr lang="ru-RU" sz="2133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Пример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104308C-1444-74EF-8EDE-829B9F4FD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727582"/>
              </p:ext>
            </p:extLst>
          </p:nvPr>
        </p:nvGraphicFramePr>
        <p:xfrm>
          <a:off x="0" y="1028733"/>
          <a:ext cx="11280576" cy="556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16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45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ДАННЫЕ ПО СУЩЕСТВУЮЩЕМУ БИЗНЕСУ</a:t>
            </a:r>
          </a:p>
        </p:txBody>
      </p:sp>
      <p:graphicFrame>
        <p:nvGraphicFramePr>
          <p:cNvPr id="5" name="Group 106">
            <a:extLst>
              <a:ext uri="{FF2B5EF4-FFF2-40B4-BE49-F238E27FC236}">
                <a16:creationId xmlns:a16="http://schemas.microsoft.com/office/drawing/2014/main" id="{EA93DD93-4A6C-552E-E0B8-5D5D0005E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12941"/>
              </p:ext>
            </p:extLst>
          </p:nvPr>
        </p:nvGraphicFramePr>
        <p:xfrm>
          <a:off x="239350" y="825322"/>
          <a:ext cx="11319377" cy="5948342"/>
        </p:xfrm>
        <a:graphic>
          <a:graphicData uri="http://schemas.openxmlformats.org/drawingml/2006/table">
            <a:tbl>
              <a:tblPr/>
              <a:tblGrid>
                <a:gridCol w="278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1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Бренды в портфолио кандидата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41573" marB="41573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Бренд 1</a:t>
                      </a:r>
                      <a:endParaRPr kumimoji="0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41573" marB="41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Бренд 2</a:t>
                      </a:r>
                      <a:endParaRPr kumimoji="0" lang="en-US" altLang="ko-KR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41573" marB="41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Бренд 3</a:t>
                      </a:r>
                      <a:endParaRPr kumimoji="0" lang="en-US" altLang="ko-KR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41573" marB="41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3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Бренд 4</a:t>
                      </a:r>
                      <a:endParaRPr kumimoji="0" lang="en-US" altLang="ko-KR" sz="13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41573" marB="41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Начало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деятельности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Площадь шоурума/ сервиса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Тип дилерского 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 (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монобренд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 /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мультибренд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)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20, шт.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1, шт.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2,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 шт.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202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3,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 шт.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(прогноз)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391"/>
                  </a:ext>
                </a:extLst>
              </a:tr>
              <a:tr h="46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Кол-во сотрудников в 2022 году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Наличие инвестиционных обязательств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0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  <a:cs typeface="가는각진제목체"/>
                        </a:rPr>
                        <a:t>Фото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  <a:cs typeface="가는각진제목체"/>
                      </a:endParaRPr>
                    </a:p>
                  </a:txBody>
                  <a:tcPr marL="110863" marR="11086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83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474492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БИЗНЕС-ПЛАН ПРОДАЖИ НОВЫХ АВТОМОБИЛЕЙ</a:t>
            </a:r>
          </a:p>
        </p:txBody>
      </p:sp>
      <p:graphicFrame>
        <p:nvGraphicFramePr>
          <p:cNvPr id="6" name="Group 216">
            <a:extLst>
              <a:ext uri="{FF2B5EF4-FFF2-40B4-BE49-F238E27FC236}">
                <a16:creationId xmlns:a16="http://schemas.microsoft.com/office/drawing/2014/main" id="{9875AFB2-E36A-F2F5-4860-D42F93E2A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5219"/>
              </p:ext>
            </p:extLst>
          </p:nvPr>
        </p:nvGraphicFramePr>
        <p:xfrm>
          <a:off x="192564" y="905670"/>
          <a:ext cx="11425267" cy="4347914"/>
        </p:xfrm>
        <a:graphic>
          <a:graphicData uri="http://schemas.openxmlformats.org/drawingml/2006/table">
            <a:tbl>
              <a:tblPr/>
              <a:tblGrid>
                <a:gridCol w="2976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2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90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План продаж новых автомобилей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Период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2023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4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Комментарии 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Всего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1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SKYWELL ET5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(100% электрический)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Старт продаж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—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ноябрь 2022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59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SKYWELL HT-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(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гибрид)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Старт продаж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—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июль 2023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72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07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БИЗНЕС-ПЛАН ПОСЛЕПРОДАЖНОЕ ОСЛУЖИВАНИЕ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31104"/>
              </p:ext>
            </p:extLst>
          </p:nvPr>
        </p:nvGraphicFramePr>
        <p:xfrm>
          <a:off x="237925" y="836713"/>
          <a:ext cx="11042651" cy="2475441"/>
        </p:xfrm>
        <a:graphic>
          <a:graphicData uri="http://schemas.openxmlformats.org/drawingml/2006/table">
            <a:tbl>
              <a:tblPr/>
              <a:tblGrid>
                <a:gridCol w="326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План продаж запасных частей / аксессуаров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Период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*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2023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4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Комментарии 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Всего (руб.)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*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З/Ч (руб.)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*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Аксессуары (руб.)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*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82738"/>
              </p:ext>
            </p:extLst>
          </p:nvPr>
        </p:nvGraphicFramePr>
        <p:xfrm>
          <a:off x="239349" y="3948661"/>
          <a:ext cx="11042651" cy="2623361"/>
        </p:xfrm>
        <a:graphic>
          <a:graphicData uri="http://schemas.openxmlformats.org/drawingml/2006/table">
            <a:tbl>
              <a:tblPr/>
              <a:tblGrid>
                <a:gridCol w="326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86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План выработки нормо-часов  в сервисе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Период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2023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4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Комментарии 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Всего (Н/Ч)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Слесарный ремонт (Н/Ч)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Кузовной ремонт (Н/Ч)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2207" y="3526616"/>
            <a:ext cx="582851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67" dirty="0">
                <a:solidFill>
                  <a:prstClr val="black"/>
                </a:solidFill>
                <a:latin typeface="Calibri"/>
                <a:ea typeface="宋体" pitchFamily="2" charset="-122"/>
              </a:rPr>
              <a:t>* - указываются цены реализации конечным клиентам </a:t>
            </a:r>
          </a:p>
        </p:txBody>
      </p:sp>
    </p:spTree>
    <p:extLst>
      <p:ext uri="{BB962C8B-B14F-4D97-AF65-F5344CB8AC3E}">
        <p14:creationId xmlns:p14="http://schemas.microsoft.com/office/powerpoint/2010/main" val="262410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339" y="-24"/>
            <a:ext cx="11137237" cy="571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73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БИЗНЕС-ПЛАН МАРКЕТИНГ</a:t>
            </a:r>
          </a:p>
        </p:txBody>
      </p:sp>
      <p:graphicFrame>
        <p:nvGraphicFramePr>
          <p:cNvPr id="4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488381"/>
              </p:ext>
            </p:extLst>
          </p:nvPr>
        </p:nvGraphicFramePr>
        <p:xfrm>
          <a:off x="239350" y="1268413"/>
          <a:ext cx="11042650" cy="2709062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161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План  маркетинговых расходов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9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Период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2023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4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202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Комментарии 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9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Сумма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,</a:t>
                      </a: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dern H Medium" pitchFamily="34" charset="-128"/>
                        </a:rPr>
                        <a:t> руб.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896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prstDash val="dash"/>
        </a:ln>
      </a:spPr>
      <a:bodyPr wrap="square" rtlCol="0" anchor="ctr">
        <a:spAutoFit/>
      </a:bodyPr>
      <a:lstStyle>
        <a:defPPr algn="ctr">
          <a:defRPr dirty="0" smtClean="0">
            <a:latin typeface="微软雅黑" pitchFamily="34" charset="-122"/>
            <a:ea typeface="微软雅黑" pitchFamily="34" charset="-122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532</Words>
  <Application>Microsoft Office PowerPoint</Application>
  <PresentationFormat>Широкоэкранный</PresentationFormat>
  <Paragraphs>183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AG_Helvetica</vt:lpstr>
      <vt:lpstr>Arial</vt:lpstr>
      <vt:lpstr>Bahnschrift SemiLight</vt:lpstr>
      <vt:lpstr>Calibri</vt:lpstr>
      <vt:lpstr>Hiragino Sans GB W6</vt:lpstr>
      <vt:lpstr>Microsoft Sans Serif</vt:lpstr>
      <vt:lpstr>Times New Roman</vt:lpstr>
      <vt:lpstr>Office 主题</vt:lpstr>
      <vt:lpstr>Презентация PowerPoint</vt:lpstr>
      <vt:lpstr>ОБЩАЯ ИНФОРМАЦИЯ О КОМПАНИИ</vt:lpstr>
      <vt:lpstr>Презентация PowerPoint</vt:lpstr>
      <vt:lpstr>ОРГАНИЗАЦИОННАЯ СТРУКТУРА ХОЛДИНГА</vt:lpstr>
      <vt:lpstr>Планируемая структура дилерского центра SKYWELL</vt:lpstr>
      <vt:lpstr>ДАННЫЕ ПО СУЩЕСТВУЮЩЕМУ БИЗНЕСУ</vt:lpstr>
      <vt:lpstr>БИЗНЕС-ПЛАН ПРОДАЖИ НОВЫХ АВТОМОБИЛЕЙ</vt:lpstr>
      <vt:lpstr>БИЗНЕС-ПЛАН ПОСЛЕПРОДАЖНОЕ ОСЛУЖИВАНИЕ</vt:lpstr>
      <vt:lpstr>БИЗНЕС-ПЛАН МАРКЕТИНГ</vt:lpstr>
      <vt:lpstr>ИНФОРМАЦИЯ О ПРЕДЛОЖЕНИИ</vt:lpstr>
      <vt:lpstr>СРОКИ ВВОДА ОБЪЕКТА В ЭКСПЛУАТАЦИЮ</vt:lpstr>
      <vt:lpstr>КАРТА РОССИИ</vt:lpstr>
      <vt:lpstr>КАРТА Района</vt:lpstr>
      <vt:lpstr>СХЕМА ГЕНЕРАЛЬНОГО ПЛАНА</vt:lpstr>
      <vt:lpstr>ПЛАНИРОВКА</vt:lpstr>
      <vt:lpstr>СУЩЕСТВУЮЩИЙ ВИД (ФОТО)</vt:lpstr>
      <vt:lpstr>СУЩЕСТВУЮЩИЙ ВИД (ФОТО)</vt:lpstr>
      <vt:lpstr>СУЩЕСТВУЮЩИЙ ВИД (ФОТО)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Александр Юрьевич</dc:creator>
  <cp:lastModifiedBy>Пчельников Алексей Михайлович</cp:lastModifiedBy>
  <cp:revision>8</cp:revision>
  <dcterms:created xsi:type="dcterms:W3CDTF">2022-08-25T19:25:05Z</dcterms:created>
  <dcterms:modified xsi:type="dcterms:W3CDTF">2023-01-24T06:41:25Z</dcterms:modified>
</cp:coreProperties>
</file>